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668" r:id="rId1"/>
  </p:sldMasterIdLst>
  <p:notesMasterIdLst>
    <p:notesMasterId r:id="rId3"/>
  </p:notesMasterIdLst>
  <p:sldIdLst>
    <p:sldId id="1828" r:id="rId2"/>
  </p:sldIdLst>
  <p:sldSz cx="9144000" cy="5143500" type="screen16x9"/>
  <p:notesSz cx="6858000" cy="9144000"/>
  <p:defaultTextStyle>
    <a:defPPr>
      <a:defRPr lang="ja-JP"/>
    </a:defPPr>
    <a:lvl1pPr marL="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maguchi Youhei" initials="YY" lastIdx="1" clrIdx="0">
    <p:extLst>
      <p:ext uri="{19B8F6BF-5375-455C-9EA6-DF929625EA0E}">
        <p15:presenceInfo xmlns:p15="http://schemas.microsoft.com/office/powerpoint/2012/main" userId="70e931c4710a720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9B2"/>
    <a:srgbClr val="D3D3E3"/>
    <a:srgbClr val="C9C9D9"/>
    <a:srgbClr val="C9D9C9"/>
    <a:srgbClr val="C9C9C9"/>
    <a:srgbClr val="D3D3D3"/>
    <a:srgbClr val="FF7FFF"/>
    <a:srgbClr val="FFDFFF"/>
    <a:srgbClr val="FF00FF"/>
    <a:srgbClr val="E3E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スタイル (中間)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08" autoAdjust="0"/>
    <p:restoredTop sz="94660"/>
  </p:normalViewPr>
  <p:slideViewPr>
    <p:cSldViewPr>
      <p:cViewPr varScale="1">
        <p:scale>
          <a:sx n="90" d="100"/>
          <a:sy n="90" d="100"/>
        </p:scale>
        <p:origin x="63" y="7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-3072" y="-5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2180D-DA45-4FC9-8998-A26A6BCEB4FC}" type="datetimeFigureOut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B5088-802F-414A-9F58-6297230180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6109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B5088-802F-414A-9F58-6297230180C2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3038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244B-FC6D-4A6E-99C2-924CBF0986CF}" type="datetime1">
              <a:rPr lang="ja-JP" altLang="en-US" smtClean="0"/>
              <a:t>2022/1/17</a:t>
            </a:fld>
            <a:endParaRPr 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1151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2D35-1FBC-4EC0-AC68-D20B46A1C985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46314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019800" cy="438864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AE5E0-684C-4164-8EC9-58EA73810A84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2813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3D19B-A715-43E3-8D8E-44636FF7BDDD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58962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rgbClr val="00A9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8"/>
            <a:ext cx="7772400" cy="1021556"/>
          </a:xfrm>
        </p:spPr>
        <p:txBody>
          <a:bodyPr anchor="t"/>
          <a:lstStyle>
            <a:lvl1pPr algn="l">
              <a:defRPr sz="3000" b="1" cap="all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595C1-0C51-4B8A-9A6A-72B53F6F2D28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78197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B03-6109-4A83-BD53-E029E45749BE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66763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F2A-C2C2-4140-83BE-BAEC5DB3BCED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8" name="スライド番号プレースホルダー 4"/>
          <p:cNvSpPr>
            <a:spLocks noGrp="1"/>
          </p:cNvSpPr>
          <p:nvPr>
            <p:ph type="sldNum" sz="quarter" idx="11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38332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A6D1E-53B3-4ABC-84AC-198861C7A801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4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59387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0B57E-E905-41CE-8EDB-0560EF441E27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3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9126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4FA06-62F5-452B-8B5F-612311812416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4348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CE162-13F9-4409-B5A8-7EED1E5570EB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0919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00153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0D26D-3B78-4676-B65C-C6FAD8DBEE67}" type="datetime1">
              <a:rPr kumimoji="1" lang="ja-JP" altLang="en-US" smtClean="0"/>
              <a:t>2022/1/17</a:t>
            </a:fld>
            <a:endParaRPr kumimoji="1" lang="ja-JP" altLang="en-US"/>
          </a:p>
        </p:txBody>
      </p:sp>
      <p:sp>
        <p:nvSpPr>
          <p:cNvPr id="12" name="フッター プレースホルダー 11"/>
          <p:cNvSpPr>
            <a:spLocks noGrp="1"/>
          </p:cNvSpPr>
          <p:nvPr>
            <p:ph type="ftr" sz="quarter" idx="3"/>
          </p:nvPr>
        </p:nvSpPr>
        <p:spPr>
          <a:xfrm>
            <a:off x="3124200" y="4767265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37888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9" r:id="rId1"/>
    <p:sldLayoutId id="2147484670" r:id="rId2"/>
    <p:sldLayoutId id="2147484671" r:id="rId3"/>
    <p:sldLayoutId id="2147484672" r:id="rId4"/>
    <p:sldLayoutId id="2147484673" r:id="rId5"/>
    <p:sldLayoutId id="2147484674" r:id="rId6"/>
    <p:sldLayoutId id="2147484675" r:id="rId7"/>
    <p:sldLayoutId id="2147484676" r:id="rId8"/>
    <p:sldLayoutId id="2147484677" r:id="rId9"/>
    <p:sldLayoutId id="2147484678" r:id="rId10"/>
    <p:sldLayoutId id="2147484679" r:id="rId11"/>
  </p:sldLayoutIdLst>
  <p:hf hdr="0" ftr="0" dt="0"/>
  <p:txStyles>
    <p:titleStyle>
      <a:lvl1pPr algn="ctr" defTabSz="685800" rtl="0" eaLnBrk="1" latinLnBrk="0" hangingPunct="1">
        <a:spcBef>
          <a:spcPct val="0"/>
        </a:spcBef>
        <a:buNone/>
        <a:defRPr kumimoji="1" sz="4800" b="1" kern="1200" baseline="0">
          <a:solidFill>
            <a:srgbClr val="00A9B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2400" b="1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21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8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wmf"/><Relationship Id="rId13" Type="http://schemas.openxmlformats.org/officeDocument/2006/relationships/image" Target="../media/image9.png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1.bin"/><Relationship Id="rId12" Type="http://schemas.openxmlformats.org/officeDocument/2006/relationships/image" Target="../media/image8.png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jpeg"/><Relationship Id="rId11" Type="http://schemas.openxmlformats.org/officeDocument/2006/relationships/image" Target="../media/image7.png"/><Relationship Id="rId5" Type="http://schemas.openxmlformats.org/officeDocument/2006/relationships/image" Target="../media/image3.sv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jpeg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90CD66CF-3B10-4D29-9DC4-983588E1E70C}"/>
              </a:ext>
            </a:extLst>
          </p:cNvPr>
          <p:cNvSpPr txBox="1"/>
          <p:nvPr/>
        </p:nvSpPr>
        <p:spPr>
          <a:xfrm>
            <a:off x="216000" y="216000"/>
            <a:ext cx="8712000" cy="153888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lang="ja-JP" altLang="en-US" sz="18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来栖川電算は自動運転・ヘルスケア・ロボットに関わる技術やサービスを研究開発するベンチャー企業です。自らの生産性を高める道具を作る文化があり、多くの人に使われるサービスも生まれています。</a:t>
            </a:r>
            <a:r>
              <a:rPr lang="en-US" altLang="ja-JP" sz="18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AI/ML </a:t>
            </a:r>
            <a:r>
              <a:rPr lang="ja-JP" altLang="en-US" sz="18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に必要な高品質なアノテーションの生産を効率化する </a:t>
            </a:r>
            <a:r>
              <a:rPr lang="en-US" altLang="ja-JP" sz="18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ANNOFAB </a:t>
            </a:r>
            <a:r>
              <a:rPr lang="ja-JP" altLang="en-US" sz="18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もその１つです。勉強会やコミュニティ活動に対する支援（登壇，運営，会場提供，スポンサー，</a:t>
            </a:r>
            <a:r>
              <a:rPr lang="en-US" altLang="ja-JP" sz="18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…</a:t>
            </a:r>
            <a:r>
              <a:rPr lang="ja-JP" altLang="en-US" sz="18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）を積極的に行っています。</a:t>
            </a:r>
            <a:endParaRPr lang="en-US" altLang="ja-JP" sz="1800" dirty="0">
              <a:solidFill>
                <a:srgbClr val="FFFF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3B4E20CE-5B21-47DE-9FD2-8B3CC1E96DCC}"/>
              </a:ext>
            </a:extLst>
          </p:cNvPr>
          <p:cNvGrpSpPr/>
          <p:nvPr/>
        </p:nvGrpSpPr>
        <p:grpSpPr>
          <a:xfrm>
            <a:off x="216000" y="1969200"/>
            <a:ext cx="2808000" cy="1879200"/>
            <a:chOff x="360000" y="1969200"/>
            <a:chExt cx="2808000" cy="1879200"/>
          </a:xfrm>
        </p:grpSpPr>
        <p:sp>
          <p:nvSpPr>
            <p:cNvPr id="86" name="正方形/長方形 85">
              <a:extLst>
                <a:ext uri="{FF2B5EF4-FFF2-40B4-BE49-F238E27FC236}">
                  <a16:creationId xmlns:a16="http://schemas.microsoft.com/office/drawing/2014/main" id="{F5A417EE-1F7D-41BE-BF19-52A7EB09C245}"/>
                </a:ext>
              </a:extLst>
            </p:cNvPr>
            <p:cNvSpPr/>
            <p:nvPr/>
          </p:nvSpPr>
          <p:spPr>
            <a:xfrm>
              <a:off x="360000" y="1969200"/>
              <a:ext cx="2808000" cy="1879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grpSp>
          <p:nvGrpSpPr>
            <p:cNvPr id="87" name="グループ化 86">
              <a:extLst>
                <a:ext uri="{FF2B5EF4-FFF2-40B4-BE49-F238E27FC236}">
                  <a16:creationId xmlns:a16="http://schemas.microsoft.com/office/drawing/2014/main" id="{5258AA4C-CED9-4449-957E-9CCFF410C5D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68000" y="2077200"/>
              <a:ext cx="540000" cy="540000"/>
              <a:chOff x="324000" y="324000"/>
              <a:chExt cx="810000" cy="810000"/>
            </a:xfrm>
          </p:grpSpPr>
          <p:sp>
            <p:nvSpPr>
              <p:cNvPr id="93" name="正方形/長方形 92">
                <a:extLst>
                  <a:ext uri="{FF2B5EF4-FFF2-40B4-BE49-F238E27FC236}">
                    <a16:creationId xmlns:a16="http://schemas.microsoft.com/office/drawing/2014/main" id="{4F67007C-BC42-40E7-9E57-3F2F2962AAFA}"/>
                  </a:ext>
                </a:extLst>
              </p:cNvPr>
              <p:cNvSpPr/>
              <p:nvPr/>
            </p:nvSpPr>
            <p:spPr>
              <a:xfrm>
                <a:off x="324000" y="324000"/>
                <a:ext cx="810000" cy="810000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pic>
            <p:nvPicPr>
              <p:cNvPr id="94" name="グラフィックス 93" descr="ロボット">
                <a:extLst>
                  <a:ext uri="{FF2B5EF4-FFF2-40B4-BE49-F238E27FC236}">
                    <a16:creationId xmlns:a16="http://schemas.microsoft.com/office/drawing/2014/main" id="{A68AC0CC-DC30-4F54-876B-046441FAE9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364500" y="364500"/>
                <a:ext cx="729000" cy="729000"/>
              </a:xfrm>
              <a:prstGeom prst="rect">
                <a:avLst/>
              </a:prstGeom>
            </p:spPr>
          </p:pic>
        </p:grpSp>
        <p:grpSp>
          <p:nvGrpSpPr>
            <p:cNvPr id="88" name="グループ化 87">
              <a:extLst>
                <a:ext uri="{FF2B5EF4-FFF2-40B4-BE49-F238E27FC236}">
                  <a16:creationId xmlns:a16="http://schemas.microsoft.com/office/drawing/2014/main" id="{0E502D0E-9F40-4A4A-BED9-C86C6385CF8B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60000" y="2725200"/>
              <a:ext cx="2808000" cy="1123200"/>
              <a:chOff x="324000" y="1296000"/>
              <a:chExt cx="6210000" cy="2484000"/>
            </a:xfrm>
          </p:grpSpPr>
          <p:pic>
            <p:nvPicPr>
              <p:cNvPr id="90" name="図 89">
                <a:extLst>
                  <a:ext uri="{FF2B5EF4-FFF2-40B4-BE49-F238E27FC236}">
                    <a16:creationId xmlns:a16="http://schemas.microsoft.com/office/drawing/2014/main" id="{65714B77-4EEF-413C-9C94-FDED0CDCDA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24000" y="1296000"/>
                <a:ext cx="6210000" cy="2484000"/>
              </a:xfrm>
              <a:prstGeom prst="rect">
                <a:avLst/>
              </a:prstGeom>
            </p:spPr>
          </p:pic>
          <p:graphicFrame>
            <p:nvGraphicFramePr>
              <p:cNvPr id="91" name="オブジェクト 90">
                <a:extLst>
                  <a:ext uri="{FF2B5EF4-FFF2-40B4-BE49-F238E27FC236}">
                    <a16:creationId xmlns:a16="http://schemas.microsoft.com/office/drawing/2014/main" id="{2052E6E1-1887-4C3B-A0E4-5EDD35ABFB9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30906150"/>
                  </p:ext>
                </p:extLst>
              </p:nvPr>
            </p:nvGraphicFramePr>
            <p:xfrm>
              <a:off x="2424600" y="1372050"/>
              <a:ext cx="2322000" cy="2322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5126" r:id="rId7" imgW="15238080" imgH="15238080" progId="">
                      <p:embed/>
                    </p:oleObj>
                  </mc:Choice>
                  <mc:Fallback>
                    <p:oleObj r:id="rId7" imgW="15238080" imgH="15238080" progId="">
                      <p:embed/>
                      <p:pic>
                        <p:nvPicPr>
                          <p:cNvPr id="78" name="オブジェクト 77">
                            <a:extLst>
                              <a:ext uri="{FF2B5EF4-FFF2-40B4-BE49-F238E27FC236}">
                                <a16:creationId xmlns:a16="http://schemas.microsoft.com/office/drawing/2014/main" id="{E5F075B7-1688-45E4-8189-2F882857B5E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8"/>
                          <a:stretch>
                            <a:fillRect/>
                          </a:stretch>
                        </p:blipFill>
                        <p:spPr>
                          <a:xfrm>
                            <a:off x="2424600" y="1372050"/>
                            <a:ext cx="2322000" cy="2322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pic>
            <p:nvPicPr>
              <p:cNvPr id="92" name="図 91">
                <a:extLst>
                  <a:ext uri="{FF2B5EF4-FFF2-40B4-BE49-F238E27FC236}">
                    <a16:creationId xmlns:a16="http://schemas.microsoft.com/office/drawing/2014/main" id="{E79F0461-6B31-4B36-BD7E-64064825581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27600" y="1371721"/>
                <a:ext cx="1625400" cy="2322000"/>
              </a:xfrm>
              <a:prstGeom prst="rect">
                <a:avLst/>
              </a:prstGeom>
              <a:effectLst/>
            </p:spPr>
          </p:pic>
        </p:grpSp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F3AB3B3E-C7EE-41BD-9004-5108BDC8F35A}"/>
                </a:ext>
              </a:extLst>
            </p:cNvPr>
            <p:cNvSpPr txBox="1"/>
            <p:nvPr/>
          </p:nvSpPr>
          <p:spPr>
            <a:xfrm>
              <a:off x="1062000" y="2098800"/>
              <a:ext cx="1998000" cy="5184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ja-JP" altLang="en-US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空港で働くロボット</a:t>
              </a:r>
              <a:endParaRPr lang="en-US" altLang="ja-JP" sz="1500" b="1" dirty="0">
                <a:solidFill>
                  <a:srgbClr val="00B0F0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  <a:p>
              <a:r>
                <a:rPr lang="ja-JP" altLang="en-US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カート回収・荷物運搬。</a:t>
              </a:r>
              <a:r>
                <a:rPr lang="en-US" altLang="ja-JP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LiDAR</a:t>
              </a:r>
              <a:r>
                <a:rPr lang="ja-JP" altLang="en-US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＋カメラで認識。セントレアで実証実験。</a:t>
              </a:r>
            </a:p>
          </p:txBody>
        </p:sp>
      </p:grp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EABB3BAF-8267-45D3-BA20-35AF5FFBC593}"/>
              </a:ext>
            </a:extLst>
          </p:cNvPr>
          <p:cNvGrpSpPr/>
          <p:nvPr/>
        </p:nvGrpSpPr>
        <p:grpSpPr>
          <a:xfrm>
            <a:off x="3168000" y="1969200"/>
            <a:ext cx="2808000" cy="1879200"/>
            <a:chOff x="3222000" y="1969200"/>
            <a:chExt cx="2808000" cy="1879200"/>
          </a:xfrm>
        </p:grpSpPr>
        <p:sp>
          <p:nvSpPr>
            <p:cNvPr id="96" name="正方形/長方形 95">
              <a:extLst>
                <a:ext uri="{FF2B5EF4-FFF2-40B4-BE49-F238E27FC236}">
                  <a16:creationId xmlns:a16="http://schemas.microsoft.com/office/drawing/2014/main" id="{9F15F73E-4B06-401D-969E-0E458D02314B}"/>
                </a:ext>
              </a:extLst>
            </p:cNvPr>
            <p:cNvSpPr/>
            <p:nvPr/>
          </p:nvSpPr>
          <p:spPr>
            <a:xfrm>
              <a:off x="3222000" y="1969200"/>
              <a:ext cx="2808000" cy="1879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sp>
          <p:nvSpPr>
            <p:cNvPr id="99" name="テキスト ボックス 98">
              <a:extLst>
                <a:ext uri="{FF2B5EF4-FFF2-40B4-BE49-F238E27FC236}">
                  <a16:creationId xmlns:a16="http://schemas.microsoft.com/office/drawing/2014/main" id="{C1853156-5B8D-485F-9DD1-E77DF6471FC6}"/>
                </a:ext>
              </a:extLst>
            </p:cNvPr>
            <p:cNvSpPr txBox="1"/>
            <p:nvPr/>
          </p:nvSpPr>
          <p:spPr>
            <a:xfrm>
              <a:off x="3924000" y="2098800"/>
              <a:ext cx="1998000" cy="51840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altLang="ja-JP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ANNOFAB</a:t>
              </a:r>
            </a:p>
            <a:p>
              <a:r>
                <a:rPr lang="en-US" altLang="ja-JP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AI/ML </a:t>
              </a:r>
              <a:r>
                <a:rPr lang="ja-JP" altLang="en-US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研究開発を加速するオールインワン・アノテーションツール。</a:t>
              </a:r>
            </a:p>
          </p:txBody>
        </p:sp>
        <p:pic>
          <p:nvPicPr>
            <p:cNvPr id="117" name="図 116">
              <a:extLst>
                <a:ext uri="{FF2B5EF4-FFF2-40B4-BE49-F238E27FC236}">
                  <a16:creationId xmlns:a16="http://schemas.microsoft.com/office/drawing/2014/main" id="{509BFFAF-4778-4A5E-843A-1359B23ECA63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330000" y="2077200"/>
              <a:ext cx="540000" cy="540000"/>
            </a:xfrm>
            <a:prstGeom prst="rect">
              <a:avLst/>
            </a:prstGeom>
          </p:spPr>
        </p:pic>
        <p:pic>
          <p:nvPicPr>
            <p:cNvPr id="118" name="Picture 2" descr="D:\kurusugawa\maiasa\business\ui\promotion\2017\YahooTechSeminor20170619\機械学習_役立つ場面\AnnotationFactory_image.png">
              <a:extLst>
                <a:ext uri="{FF2B5EF4-FFF2-40B4-BE49-F238E27FC236}">
                  <a16:creationId xmlns:a16="http://schemas.microsoft.com/office/drawing/2014/main" id="{1F3F1082-95B6-4E58-A741-840B7626EF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22000" y="2725200"/>
              <a:ext cx="2808000" cy="112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70C631F0-71B6-40E6-A204-CBE472C3E1F1}"/>
              </a:ext>
            </a:extLst>
          </p:cNvPr>
          <p:cNvSpPr>
            <a:spLocks/>
          </p:cNvSpPr>
          <p:nvPr/>
        </p:nvSpPr>
        <p:spPr>
          <a:xfrm>
            <a:off x="6120000" y="1969200"/>
            <a:ext cx="2808000" cy="187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sz="1013"/>
          </a:p>
        </p:txBody>
      </p:sp>
      <p:sp>
        <p:nvSpPr>
          <p:cNvPr id="109" name="テキスト ボックス 108">
            <a:extLst>
              <a:ext uri="{FF2B5EF4-FFF2-40B4-BE49-F238E27FC236}">
                <a16:creationId xmlns:a16="http://schemas.microsoft.com/office/drawing/2014/main" id="{B2FE7BEA-022D-4159-8A73-F23B5AD40FA1}"/>
              </a:ext>
            </a:extLst>
          </p:cNvPr>
          <p:cNvSpPr txBox="1"/>
          <p:nvPr/>
        </p:nvSpPr>
        <p:spPr>
          <a:xfrm>
            <a:off x="6822000" y="2098800"/>
            <a:ext cx="1998000" cy="5262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ja-JP" altLang="en-US" sz="1500" b="1" dirty="0">
                <a:solidFill>
                  <a:srgbClr val="00B0F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毎朝体操</a:t>
            </a:r>
            <a:endParaRPr lang="en-US" altLang="ja-JP" sz="1500" b="1" dirty="0">
              <a:solidFill>
                <a:srgbClr val="00B0F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r>
              <a:rPr lang="en-US" altLang="ja-JP" sz="960" dirty="0">
                <a:solidFill>
                  <a:schemeClr val="bg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AI </a:t>
            </a:r>
            <a:r>
              <a:rPr lang="ja-JP" altLang="en-US" sz="960" dirty="0">
                <a:solidFill>
                  <a:schemeClr val="bg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による運動採点アプリ。個人や企業の健康維持・転倒予防に効果的。</a:t>
            </a:r>
          </a:p>
        </p:txBody>
      </p:sp>
      <p:pic>
        <p:nvPicPr>
          <p:cNvPr id="120" name="Picture 3" descr="C:\Users\メルっちょ\Desktop\gazo\毎朝体操_image.png">
            <a:extLst>
              <a:ext uri="{FF2B5EF4-FFF2-40B4-BE49-F238E27FC236}">
                <a16:creationId xmlns:a16="http://schemas.microsoft.com/office/drawing/2014/main" id="{B58D15B4-2733-4CC6-AA5A-4C7F5CBF5F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0000" y="2725200"/>
            <a:ext cx="2808000" cy="112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1" name="Picture 5" descr="C:\Users\メルっちょ\Desktop\gazo\毎朝体操_logo.png">
            <a:extLst>
              <a:ext uri="{FF2B5EF4-FFF2-40B4-BE49-F238E27FC236}">
                <a16:creationId xmlns:a16="http://schemas.microsoft.com/office/drawing/2014/main" id="{D57B3EF0-A23A-4AB5-AFA7-8855265A8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8000" y="2077200"/>
            <a:ext cx="540000" cy="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52930DA1-542A-48AB-91A5-970D2CE536D5}"/>
              </a:ext>
            </a:extLst>
          </p:cNvPr>
          <p:cNvGrpSpPr/>
          <p:nvPr/>
        </p:nvGrpSpPr>
        <p:grpSpPr>
          <a:xfrm>
            <a:off x="0" y="4063500"/>
            <a:ext cx="9144000" cy="1080000"/>
            <a:chOff x="0" y="3920400"/>
            <a:chExt cx="9144000" cy="1080000"/>
          </a:xfrm>
        </p:grpSpPr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id="{88C3D2D8-2DE1-489C-BA76-2D5751C718BD}"/>
                </a:ext>
              </a:extLst>
            </p:cNvPr>
            <p:cNvSpPr/>
            <p:nvPr/>
          </p:nvSpPr>
          <p:spPr>
            <a:xfrm>
              <a:off x="0" y="3920400"/>
              <a:ext cx="9144000" cy="1080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13"/>
                <a:t> </a:t>
              </a:r>
            </a:p>
          </p:txBody>
        </p:sp>
        <p:grpSp>
          <p:nvGrpSpPr>
            <p:cNvPr id="126" name="グループ化 125">
              <a:extLst>
                <a:ext uri="{FF2B5EF4-FFF2-40B4-BE49-F238E27FC236}">
                  <a16:creationId xmlns:a16="http://schemas.microsoft.com/office/drawing/2014/main" id="{5287D50B-92D0-4387-A4D0-E025E39746A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000" y="4136400"/>
              <a:ext cx="3380938" cy="648000"/>
              <a:chOff x="971600" y="1333561"/>
              <a:chExt cx="7571200" cy="1451119"/>
            </a:xfrm>
          </p:grpSpPr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3B8E8B53-4D84-40EC-BD18-BF4F7AF80B6F}"/>
                  </a:ext>
                </a:extLst>
              </p:cNvPr>
              <p:cNvGrpSpPr/>
              <p:nvPr/>
            </p:nvGrpSpPr>
            <p:grpSpPr>
              <a:xfrm>
                <a:off x="2752040" y="1514011"/>
                <a:ext cx="4005238" cy="1088715"/>
                <a:chOff x="2752040" y="1514011"/>
                <a:chExt cx="4005238" cy="1088715"/>
              </a:xfrm>
            </p:grpSpPr>
            <p:sp>
              <p:nvSpPr>
                <p:cNvPr id="136" name="フリーフォーム: 図形 135">
                  <a:extLst>
                    <a:ext uri="{FF2B5EF4-FFF2-40B4-BE49-F238E27FC236}">
                      <a16:creationId xmlns:a16="http://schemas.microsoft.com/office/drawing/2014/main" id="{A1EFD3B8-9690-4638-AEBF-1BF55685405D}"/>
                    </a:ext>
                  </a:extLst>
                </p:cNvPr>
                <p:cNvSpPr/>
                <p:nvPr/>
              </p:nvSpPr>
              <p:spPr>
                <a:xfrm>
                  <a:off x="2752040" y="1522282"/>
                  <a:ext cx="699244" cy="676688"/>
                </a:xfrm>
                <a:custGeom>
                  <a:avLst/>
                  <a:gdLst>
                    <a:gd name="connsiteX0" fmla="*/ 417667 w 699243"/>
                    <a:gd name="connsiteY0" fmla="*/ 375562 h 676687"/>
                    <a:gd name="connsiteX1" fmla="*/ 685334 w 699243"/>
                    <a:gd name="connsiteY1" fmla="*/ 375562 h 676687"/>
                    <a:gd name="connsiteX2" fmla="*/ 685334 w 699243"/>
                    <a:gd name="connsiteY2" fmla="*/ 319171 h 676687"/>
                    <a:gd name="connsiteX3" fmla="*/ 516162 w 699243"/>
                    <a:gd name="connsiteY3" fmla="*/ 319171 h 676687"/>
                    <a:gd name="connsiteX4" fmla="*/ 568042 w 699243"/>
                    <a:gd name="connsiteY4" fmla="*/ 168044 h 676687"/>
                    <a:gd name="connsiteX5" fmla="*/ 508644 w 699243"/>
                    <a:gd name="connsiteY5" fmla="*/ 168044 h 676687"/>
                    <a:gd name="connsiteX6" fmla="*/ 456764 w 699243"/>
                    <a:gd name="connsiteY6" fmla="*/ 319171 h 676687"/>
                    <a:gd name="connsiteX7" fmla="*/ 378569 w 699243"/>
                    <a:gd name="connsiteY7" fmla="*/ 319171 h 676687"/>
                    <a:gd name="connsiteX8" fmla="*/ 378569 w 699243"/>
                    <a:gd name="connsiteY8" fmla="*/ 134210 h 676687"/>
                    <a:gd name="connsiteX9" fmla="*/ 660522 w 699243"/>
                    <a:gd name="connsiteY9" fmla="*/ 134210 h 676687"/>
                    <a:gd name="connsiteX10" fmla="*/ 660522 w 699243"/>
                    <a:gd name="connsiteY10" fmla="*/ 77819 h 676687"/>
                    <a:gd name="connsiteX11" fmla="*/ 378569 w 699243"/>
                    <a:gd name="connsiteY11" fmla="*/ 77819 h 676687"/>
                    <a:gd name="connsiteX12" fmla="*/ 378569 w 699243"/>
                    <a:gd name="connsiteY12" fmla="*/ 5639 h 676687"/>
                    <a:gd name="connsiteX13" fmla="*/ 319171 w 699243"/>
                    <a:gd name="connsiteY13" fmla="*/ 5639 h 676687"/>
                    <a:gd name="connsiteX14" fmla="*/ 319171 w 699243"/>
                    <a:gd name="connsiteY14" fmla="*/ 77819 h 676687"/>
                    <a:gd name="connsiteX15" fmla="*/ 43985 w 699243"/>
                    <a:gd name="connsiteY15" fmla="*/ 77819 h 676687"/>
                    <a:gd name="connsiteX16" fmla="*/ 43985 w 699243"/>
                    <a:gd name="connsiteY16" fmla="*/ 134210 h 676687"/>
                    <a:gd name="connsiteX17" fmla="*/ 319171 w 699243"/>
                    <a:gd name="connsiteY17" fmla="*/ 134210 h 676687"/>
                    <a:gd name="connsiteX18" fmla="*/ 319171 w 699243"/>
                    <a:gd name="connsiteY18" fmla="*/ 319171 h 676687"/>
                    <a:gd name="connsiteX19" fmla="*/ 244735 w 699243"/>
                    <a:gd name="connsiteY19" fmla="*/ 319171 h 676687"/>
                    <a:gd name="connsiteX20" fmla="*/ 192856 w 699243"/>
                    <a:gd name="connsiteY20" fmla="*/ 168044 h 676687"/>
                    <a:gd name="connsiteX21" fmla="*/ 133458 w 699243"/>
                    <a:gd name="connsiteY21" fmla="*/ 168044 h 676687"/>
                    <a:gd name="connsiteX22" fmla="*/ 185337 w 699243"/>
                    <a:gd name="connsiteY22" fmla="*/ 319171 h 676687"/>
                    <a:gd name="connsiteX23" fmla="*/ 16917 w 699243"/>
                    <a:gd name="connsiteY23" fmla="*/ 319171 h 676687"/>
                    <a:gd name="connsiteX24" fmla="*/ 16917 w 699243"/>
                    <a:gd name="connsiteY24" fmla="*/ 375562 h 676687"/>
                    <a:gd name="connsiteX25" fmla="*/ 284585 w 699243"/>
                    <a:gd name="connsiteY25" fmla="*/ 375562 h 676687"/>
                    <a:gd name="connsiteX26" fmla="*/ 5639 w 699243"/>
                    <a:gd name="connsiteY26" fmla="*/ 588342 h 676687"/>
                    <a:gd name="connsiteX27" fmla="*/ 43233 w 699243"/>
                    <a:gd name="connsiteY27" fmla="*/ 642477 h 676687"/>
                    <a:gd name="connsiteX28" fmla="*/ 319171 w 699243"/>
                    <a:gd name="connsiteY28" fmla="*/ 408644 h 676687"/>
                    <a:gd name="connsiteX29" fmla="*/ 319171 w 699243"/>
                    <a:gd name="connsiteY29" fmla="*/ 672552 h 676687"/>
                    <a:gd name="connsiteX30" fmla="*/ 378569 w 699243"/>
                    <a:gd name="connsiteY30" fmla="*/ 672552 h 676687"/>
                    <a:gd name="connsiteX31" fmla="*/ 378569 w 699243"/>
                    <a:gd name="connsiteY31" fmla="*/ 404885 h 676687"/>
                    <a:gd name="connsiteX32" fmla="*/ 662026 w 699243"/>
                    <a:gd name="connsiteY32" fmla="*/ 641725 h 676687"/>
                    <a:gd name="connsiteX33" fmla="*/ 695860 w 699243"/>
                    <a:gd name="connsiteY33" fmla="*/ 584583 h 676687"/>
                    <a:gd name="connsiteX34" fmla="*/ 417667 w 699243"/>
                    <a:gd name="connsiteY34" fmla="*/ 375562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699243" h="676687">
                      <a:moveTo>
                        <a:pt x="417667" y="375562"/>
                      </a:moveTo>
                      <a:lnTo>
                        <a:pt x="685334" y="375562"/>
                      </a:lnTo>
                      <a:lnTo>
                        <a:pt x="685334" y="319171"/>
                      </a:lnTo>
                      <a:lnTo>
                        <a:pt x="516162" y="319171"/>
                      </a:lnTo>
                      <a:lnTo>
                        <a:pt x="568042" y="168044"/>
                      </a:lnTo>
                      <a:lnTo>
                        <a:pt x="508644" y="168044"/>
                      </a:lnTo>
                      <a:lnTo>
                        <a:pt x="456764" y="319171"/>
                      </a:lnTo>
                      <a:lnTo>
                        <a:pt x="378569" y="319171"/>
                      </a:lnTo>
                      <a:lnTo>
                        <a:pt x="378569" y="134210"/>
                      </a:lnTo>
                      <a:lnTo>
                        <a:pt x="660522" y="134210"/>
                      </a:lnTo>
                      <a:lnTo>
                        <a:pt x="660522" y="77819"/>
                      </a:lnTo>
                      <a:lnTo>
                        <a:pt x="378569" y="77819"/>
                      </a:lnTo>
                      <a:lnTo>
                        <a:pt x="378569" y="5639"/>
                      </a:lnTo>
                      <a:lnTo>
                        <a:pt x="319171" y="5639"/>
                      </a:lnTo>
                      <a:lnTo>
                        <a:pt x="319171" y="77819"/>
                      </a:lnTo>
                      <a:lnTo>
                        <a:pt x="43985" y="77819"/>
                      </a:lnTo>
                      <a:lnTo>
                        <a:pt x="43985" y="134210"/>
                      </a:lnTo>
                      <a:lnTo>
                        <a:pt x="319171" y="134210"/>
                      </a:lnTo>
                      <a:lnTo>
                        <a:pt x="319171" y="319171"/>
                      </a:lnTo>
                      <a:lnTo>
                        <a:pt x="244735" y="319171"/>
                      </a:lnTo>
                      <a:lnTo>
                        <a:pt x="192856" y="168044"/>
                      </a:lnTo>
                      <a:lnTo>
                        <a:pt x="133458" y="168044"/>
                      </a:lnTo>
                      <a:lnTo>
                        <a:pt x="185337" y="319171"/>
                      </a:lnTo>
                      <a:lnTo>
                        <a:pt x="16917" y="319171"/>
                      </a:lnTo>
                      <a:lnTo>
                        <a:pt x="16917" y="375562"/>
                      </a:lnTo>
                      <a:lnTo>
                        <a:pt x="284585" y="375562"/>
                      </a:lnTo>
                      <a:cubicBezTo>
                        <a:pt x="228194" y="447742"/>
                        <a:pt x="137969" y="528944"/>
                        <a:pt x="5639" y="588342"/>
                      </a:cubicBezTo>
                      <a:lnTo>
                        <a:pt x="43233" y="642477"/>
                      </a:lnTo>
                      <a:cubicBezTo>
                        <a:pt x="147743" y="590598"/>
                        <a:pt x="256013" y="498117"/>
                        <a:pt x="319171" y="408644"/>
                      </a:cubicBezTo>
                      <a:lnTo>
                        <a:pt x="319171" y="672552"/>
                      </a:lnTo>
                      <a:lnTo>
                        <a:pt x="378569" y="672552"/>
                      </a:lnTo>
                      <a:lnTo>
                        <a:pt x="378569" y="404885"/>
                      </a:lnTo>
                      <a:cubicBezTo>
                        <a:pt x="462779" y="512403"/>
                        <a:pt x="537967" y="578568"/>
                        <a:pt x="662026" y="641725"/>
                      </a:cubicBezTo>
                      <a:lnTo>
                        <a:pt x="695860" y="584583"/>
                      </a:lnTo>
                      <a:cubicBezTo>
                        <a:pt x="617665" y="552252"/>
                        <a:pt x="511651" y="495110"/>
                        <a:pt x="417667" y="37556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7" name="フリーフォーム: 図形 136">
                  <a:extLst>
                    <a:ext uri="{FF2B5EF4-FFF2-40B4-BE49-F238E27FC236}">
                      <a16:creationId xmlns:a16="http://schemas.microsoft.com/office/drawing/2014/main" id="{7D54499F-FB4F-432C-BF00-AC3E8DD917E1}"/>
                    </a:ext>
                  </a:extLst>
                </p:cNvPr>
                <p:cNvSpPr/>
                <p:nvPr/>
              </p:nvSpPr>
              <p:spPr>
                <a:xfrm>
                  <a:off x="3807673" y="1549349"/>
                  <a:ext cx="458644" cy="631575"/>
                </a:xfrm>
                <a:custGeom>
                  <a:avLst/>
                  <a:gdLst>
                    <a:gd name="connsiteX0" fmla="*/ 6391 w 458643"/>
                    <a:gd name="connsiteY0" fmla="*/ 59022 h 631575"/>
                    <a:gd name="connsiteX1" fmla="*/ 146991 w 458643"/>
                    <a:gd name="connsiteY1" fmla="*/ 59022 h 631575"/>
                    <a:gd name="connsiteX2" fmla="*/ 146991 w 458643"/>
                    <a:gd name="connsiteY2" fmla="*/ 161277 h 631575"/>
                    <a:gd name="connsiteX3" fmla="*/ 33458 w 458643"/>
                    <a:gd name="connsiteY3" fmla="*/ 161277 h 631575"/>
                    <a:gd name="connsiteX4" fmla="*/ 33458 w 458643"/>
                    <a:gd name="connsiteY4" fmla="*/ 633455 h 631575"/>
                    <a:gd name="connsiteX5" fmla="*/ 430448 w 458643"/>
                    <a:gd name="connsiteY5" fmla="*/ 633455 h 631575"/>
                    <a:gd name="connsiteX6" fmla="*/ 430448 w 458643"/>
                    <a:gd name="connsiteY6" fmla="*/ 161277 h 631575"/>
                    <a:gd name="connsiteX7" fmla="*/ 304133 w 458643"/>
                    <a:gd name="connsiteY7" fmla="*/ 161277 h 631575"/>
                    <a:gd name="connsiteX8" fmla="*/ 304133 w 458643"/>
                    <a:gd name="connsiteY8" fmla="*/ 59022 h 631575"/>
                    <a:gd name="connsiteX9" fmla="*/ 456764 w 458643"/>
                    <a:gd name="connsiteY9" fmla="*/ 59022 h 631575"/>
                    <a:gd name="connsiteX10" fmla="*/ 456764 w 458643"/>
                    <a:gd name="connsiteY10" fmla="*/ 5639 h 631575"/>
                    <a:gd name="connsiteX11" fmla="*/ 5639 w 458643"/>
                    <a:gd name="connsiteY11" fmla="*/ 5639 h 631575"/>
                    <a:gd name="connsiteX12" fmla="*/ 5639 w 458643"/>
                    <a:gd name="connsiteY12" fmla="*/ 59022 h 631575"/>
                    <a:gd name="connsiteX13" fmla="*/ 304133 w 458643"/>
                    <a:gd name="connsiteY13" fmla="*/ 211653 h 631575"/>
                    <a:gd name="connsiteX14" fmla="*/ 374810 w 458643"/>
                    <a:gd name="connsiteY14" fmla="*/ 211653 h 631575"/>
                    <a:gd name="connsiteX15" fmla="*/ 374810 w 458643"/>
                    <a:gd name="connsiteY15" fmla="*/ 404885 h 631575"/>
                    <a:gd name="connsiteX16" fmla="*/ 323682 w 458643"/>
                    <a:gd name="connsiteY16" fmla="*/ 404885 h 631575"/>
                    <a:gd name="connsiteX17" fmla="*/ 304133 w 458643"/>
                    <a:gd name="connsiteY17" fmla="*/ 386088 h 631575"/>
                    <a:gd name="connsiteX18" fmla="*/ 304133 w 458643"/>
                    <a:gd name="connsiteY18" fmla="*/ 211653 h 631575"/>
                    <a:gd name="connsiteX19" fmla="*/ 197367 w 458643"/>
                    <a:gd name="connsiteY19" fmla="*/ 59022 h 631575"/>
                    <a:gd name="connsiteX20" fmla="*/ 253758 w 458643"/>
                    <a:gd name="connsiteY20" fmla="*/ 59022 h 631575"/>
                    <a:gd name="connsiteX21" fmla="*/ 253758 w 458643"/>
                    <a:gd name="connsiteY21" fmla="*/ 161277 h 631575"/>
                    <a:gd name="connsiteX22" fmla="*/ 197367 w 458643"/>
                    <a:gd name="connsiteY22" fmla="*/ 161277 h 631575"/>
                    <a:gd name="connsiteX23" fmla="*/ 197367 w 458643"/>
                    <a:gd name="connsiteY23" fmla="*/ 59022 h 631575"/>
                    <a:gd name="connsiteX24" fmla="*/ 197367 w 458643"/>
                    <a:gd name="connsiteY24" fmla="*/ 211653 h 631575"/>
                    <a:gd name="connsiteX25" fmla="*/ 253758 w 458643"/>
                    <a:gd name="connsiteY25" fmla="*/ 211653 h 631575"/>
                    <a:gd name="connsiteX26" fmla="*/ 253758 w 458643"/>
                    <a:gd name="connsiteY26" fmla="*/ 419922 h 631575"/>
                    <a:gd name="connsiteX27" fmla="*/ 291352 w 458643"/>
                    <a:gd name="connsiteY27" fmla="*/ 457516 h 631575"/>
                    <a:gd name="connsiteX28" fmla="*/ 374810 w 458643"/>
                    <a:gd name="connsiteY28" fmla="*/ 457516 h 631575"/>
                    <a:gd name="connsiteX29" fmla="*/ 374810 w 458643"/>
                    <a:gd name="connsiteY29" fmla="*/ 580072 h 631575"/>
                    <a:gd name="connsiteX30" fmla="*/ 89097 w 458643"/>
                    <a:gd name="connsiteY30" fmla="*/ 580072 h 631575"/>
                    <a:gd name="connsiteX31" fmla="*/ 89097 w 458643"/>
                    <a:gd name="connsiteY31" fmla="*/ 211653 h 631575"/>
                    <a:gd name="connsiteX32" fmla="*/ 147743 w 458643"/>
                    <a:gd name="connsiteY32" fmla="*/ 211653 h 631575"/>
                    <a:gd name="connsiteX33" fmla="*/ 147743 w 458643"/>
                    <a:gd name="connsiteY33" fmla="*/ 256013 h 631575"/>
                    <a:gd name="connsiteX34" fmla="*/ 91353 w 458643"/>
                    <a:gd name="connsiteY34" fmla="*/ 438719 h 631575"/>
                    <a:gd name="connsiteX35" fmla="*/ 133458 w 458643"/>
                    <a:gd name="connsiteY35" fmla="*/ 480824 h 631575"/>
                    <a:gd name="connsiteX36" fmla="*/ 198119 w 458643"/>
                    <a:gd name="connsiteY36" fmla="*/ 258269 h 631575"/>
                    <a:gd name="connsiteX37" fmla="*/ 198119 w 458643"/>
                    <a:gd name="connsiteY37" fmla="*/ 211653 h 631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458643" h="631575">
                      <a:moveTo>
                        <a:pt x="6391" y="59022"/>
                      </a:moveTo>
                      <a:lnTo>
                        <a:pt x="146991" y="59022"/>
                      </a:lnTo>
                      <a:lnTo>
                        <a:pt x="146991" y="161277"/>
                      </a:lnTo>
                      <a:lnTo>
                        <a:pt x="33458" y="161277"/>
                      </a:lnTo>
                      <a:lnTo>
                        <a:pt x="33458" y="633455"/>
                      </a:lnTo>
                      <a:lnTo>
                        <a:pt x="430448" y="633455"/>
                      </a:lnTo>
                      <a:lnTo>
                        <a:pt x="430448" y="161277"/>
                      </a:lnTo>
                      <a:lnTo>
                        <a:pt x="304133" y="161277"/>
                      </a:lnTo>
                      <a:lnTo>
                        <a:pt x="304133" y="59022"/>
                      </a:lnTo>
                      <a:lnTo>
                        <a:pt x="456764" y="59022"/>
                      </a:lnTo>
                      <a:lnTo>
                        <a:pt x="456764" y="5639"/>
                      </a:lnTo>
                      <a:lnTo>
                        <a:pt x="5639" y="5639"/>
                      </a:lnTo>
                      <a:lnTo>
                        <a:pt x="5639" y="59022"/>
                      </a:lnTo>
                      <a:close/>
                      <a:moveTo>
                        <a:pt x="304133" y="211653"/>
                      </a:moveTo>
                      <a:lnTo>
                        <a:pt x="374810" y="211653"/>
                      </a:lnTo>
                      <a:lnTo>
                        <a:pt x="374810" y="404885"/>
                      </a:lnTo>
                      <a:lnTo>
                        <a:pt x="323682" y="404885"/>
                      </a:lnTo>
                      <a:cubicBezTo>
                        <a:pt x="304133" y="404885"/>
                        <a:pt x="304133" y="396614"/>
                        <a:pt x="304133" y="386088"/>
                      </a:cubicBezTo>
                      <a:lnTo>
                        <a:pt x="304133" y="211653"/>
                      </a:lnTo>
                      <a:close/>
                      <a:moveTo>
                        <a:pt x="197367" y="59022"/>
                      </a:moveTo>
                      <a:lnTo>
                        <a:pt x="253758" y="59022"/>
                      </a:lnTo>
                      <a:lnTo>
                        <a:pt x="253758" y="161277"/>
                      </a:lnTo>
                      <a:lnTo>
                        <a:pt x="197367" y="161277"/>
                      </a:lnTo>
                      <a:lnTo>
                        <a:pt x="197367" y="59022"/>
                      </a:lnTo>
                      <a:close/>
                      <a:moveTo>
                        <a:pt x="197367" y="211653"/>
                      </a:moveTo>
                      <a:lnTo>
                        <a:pt x="253758" y="211653"/>
                      </a:lnTo>
                      <a:lnTo>
                        <a:pt x="253758" y="419922"/>
                      </a:lnTo>
                      <a:cubicBezTo>
                        <a:pt x="253758" y="443230"/>
                        <a:pt x="268795" y="457516"/>
                        <a:pt x="291352" y="457516"/>
                      </a:cubicBezTo>
                      <a:lnTo>
                        <a:pt x="374810" y="457516"/>
                      </a:lnTo>
                      <a:lnTo>
                        <a:pt x="374810" y="580072"/>
                      </a:lnTo>
                      <a:lnTo>
                        <a:pt x="89097" y="580072"/>
                      </a:lnTo>
                      <a:lnTo>
                        <a:pt x="89097" y="211653"/>
                      </a:lnTo>
                      <a:lnTo>
                        <a:pt x="147743" y="211653"/>
                      </a:lnTo>
                      <a:lnTo>
                        <a:pt x="147743" y="256013"/>
                      </a:lnTo>
                      <a:cubicBezTo>
                        <a:pt x="147743" y="320675"/>
                        <a:pt x="131202" y="388343"/>
                        <a:pt x="91353" y="438719"/>
                      </a:cubicBezTo>
                      <a:lnTo>
                        <a:pt x="133458" y="480824"/>
                      </a:lnTo>
                      <a:cubicBezTo>
                        <a:pt x="198119" y="395862"/>
                        <a:pt x="198119" y="271051"/>
                        <a:pt x="198119" y="258269"/>
                      </a:cubicBezTo>
                      <a:lnTo>
                        <a:pt x="198119" y="21165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8" name="フリーフォーム: 図形 137">
                  <a:extLst>
                    <a:ext uri="{FF2B5EF4-FFF2-40B4-BE49-F238E27FC236}">
                      <a16:creationId xmlns:a16="http://schemas.microsoft.com/office/drawing/2014/main" id="{38D302EE-F36D-40DE-96A0-846454AF3B52}"/>
                    </a:ext>
                  </a:extLst>
                </p:cNvPr>
                <p:cNvSpPr/>
                <p:nvPr/>
              </p:nvSpPr>
              <p:spPr>
                <a:xfrm>
                  <a:off x="3580606" y="1520778"/>
                  <a:ext cx="255638" cy="676688"/>
                </a:xfrm>
                <a:custGeom>
                  <a:avLst/>
                  <a:gdLst>
                    <a:gd name="connsiteX0" fmla="*/ 168044 w 255637"/>
                    <a:gd name="connsiteY0" fmla="*/ 200375 h 676687"/>
                    <a:gd name="connsiteX1" fmla="*/ 232705 w 255637"/>
                    <a:gd name="connsiteY1" fmla="*/ 200375 h 676687"/>
                    <a:gd name="connsiteX2" fmla="*/ 232705 w 255637"/>
                    <a:gd name="connsiteY2" fmla="*/ 145488 h 676687"/>
                    <a:gd name="connsiteX3" fmla="*/ 168044 w 255637"/>
                    <a:gd name="connsiteY3" fmla="*/ 145488 h 676687"/>
                    <a:gd name="connsiteX4" fmla="*/ 168044 w 255637"/>
                    <a:gd name="connsiteY4" fmla="*/ 5639 h 676687"/>
                    <a:gd name="connsiteX5" fmla="*/ 111653 w 255637"/>
                    <a:gd name="connsiteY5" fmla="*/ 5639 h 676687"/>
                    <a:gd name="connsiteX6" fmla="*/ 111653 w 255637"/>
                    <a:gd name="connsiteY6" fmla="*/ 146240 h 676687"/>
                    <a:gd name="connsiteX7" fmla="*/ 17669 w 255637"/>
                    <a:gd name="connsiteY7" fmla="*/ 146240 h 676687"/>
                    <a:gd name="connsiteX8" fmla="*/ 17669 w 255637"/>
                    <a:gd name="connsiteY8" fmla="*/ 201127 h 676687"/>
                    <a:gd name="connsiteX9" fmla="*/ 110902 w 255637"/>
                    <a:gd name="connsiteY9" fmla="*/ 201127 h 676687"/>
                    <a:gd name="connsiteX10" fmla="*/ 5639 w 255637"/>
                    <a:gd name="connsiteY10" fmla="*/ 437967 h 676687"/>
                    <a:gd name="connsiteX11" fmla="*/ 31955 w 255637"/>
                    <a:gd name="connsiteY11" fmla="*/ 513155 h 676687"/>
                    <a:gd name="connsiteX12" fmla="*/ 111653 w 255637"/>
                    <a:gd name="connsiteY12" fmla="*/ 343231 h 676687"/>
                    <a:gd name="connsiteX13" fmla="*/ 111653 w 255637"/>
                    <a:gd name="connsiteY13" fmla="*/ 675560 h 676687"/>
                    <a:gd name="connsiteX14" fmla="*/ 168044 w 255637"/>
                    <a:gd name="connsiteY14" fmla="*/ 675560 h 676687"/>
                    <a:gd name="connsiteX15" fmla="*/ 168044 w 255637"/>
                    <a:gd name="connsiteY15" fmla="*/ 322178 h 676687"/>
                    <a:gd name="connsiteX16" fmla="*/ 217668 w 255637"/>
                    <a:gd name="connsiteY16" fmla="*/ 411652 h 676687"/>
                    <a:gd name="connsiteX17" fmla="*/ 252254 w 255637"/>
                    <a:gd name="connsiteY17" fmla="*/ 359772 h 676687"/>
                    <a:gd name="connsiteX18" fmla="*/ 168044 w 255637"/>
                    <a:gd name="connsiteY18" fmla="*/ 224435 h 676687"/>
                    <a:gd name="connsiteX19" fmla="*/ 168044 w 255637"/>
                    <a:gd name="connsiteY19" fmla="*/ 200375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55637" h="676687">
                      <a:moveTo>
                        <a:pt x="168044" y="200375"/>
                      </a:moveTo>
                      <a:lnTo>
                        <a:pt x="232705" y="200375"/>
                      </a:lnTo>
                      <a:lnTo>
                        <a:pt x="232705" y="145488"/>
                      </a:lnTo>
                      <a:lnTo>
                        <a:pt x="168044" y="145488"/>
                      </a:lnTo>
                      <a:lnTo>
                        <a:pt x="168044" y="5639"/>
                      </a:lnTo>
                      <a:lnTo>
                        <a:pt x="111653" y="5639"/>
                      </a:lnTo>
                      <a:lnTo>
                        <a:pt x="111653" y="146240"/>
                      </a:lnTo>
                      <a:lnTo>
                        <a:pt x="17669" y="146240"/>
                      </a:lnTo>
                      <a:lnTo>
                        <a:pt x="17669" y="201127"/>
                      </a:lnTo>
                      <a:lnTo>
                        <a:pt x="110902" y="201127"/>
                      </a:lnTo>
                      <a:cubicBezTo>
                        <a:pt x="102631" y="236465"/>
                        <a:pt x="78571" y="341727"/>
                        <a:pt x="5639" y="437967"/>
                      </a:cubicBezTo>
                      <a:lnTo>
                        <a:pt x="31955" y="513155"/>
                      </a:lnTo>
                      <a:cubicBezTo>
                        <a:pt x="75563" y="450749"/>
                        <a:pt x="98120" y="384584"/>
                        <a:pt x="111653" y="343231"/>
                      </a:cubicBezTo>
                      <a:lnTo>
                        <a:pt x="111653" y="675560"/>
                      </a:lnTo>
                      <a:lnTo>
                        <a:pt x="168044" y="675560"/>
                      </a:lnTo>
                      <a:lnTo>
                        <a:pt x="168044" y="322178"/>
                      </a:lnTo>
                      <a:cubicBezTo>
                        <a:pt x="174059" y="332705"/>
                        <a:pt x="192856" y="374058"/>
                        <a:pt x="217668" y="411652"/>
                      </a:cubicBezTo>
                      <a:lnTo>
                        <a:pt x="252254" y="359772"/>
                      </a:lnTo>
                      <a:cubicBezTo>
                        <a:pt x="235713" y="341727"/>
                        <a:pt x="202630" y="305637"/>
                        <a:pt x="168044" y="224435"/>
                      </a:cubicBezTo>
                      <a:lnTo>
                        <a:pt x="168044" y="20037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9" name="フリーフォーム: 図形 138">
                  <a:extLst>
                    <a:ext uri="{FF2B5EF4-FFF2-40B4-BE49-F238E27FC236}">
                      <a16:creationId xmlns:a16="http://schemas.microsoft.com/office/drawing/2014/main" id="{BCACC859-66A5-4B66-975C-2CF72F04E0DE}"/>
                    </a:ext>
                  </a:extLst>
                </p:cNvPr>
                <p:cNvSpPr/>
                <p:nvPr/>
              </p:nvSpPr>
              <p:spPr>
                <a:xfrm>
                  <a:off x="4982853" y="1546342"/>
                  <a:ext cx="67669" cy="646613"/>
                </a:xfrm>
                <a:custGeom>
                  <a:avLst/>
                  <a:gdLst>
                    <a:gd name="connsiteX0" fmla="*/ 5639 w 67668"/>
                    <a:gd name="connsiteY0" fmla="*/ 5639 h 646612"/>
                    <a:gd name="connsiteX1" fmla="*/ 68045 w 67668"/>
                    <a:gd name="connsiteY1" fmla="*/ 5639 h 646612"/>
                    <a:gd name="connsiteX2" fmla="*/ 68045 w 67668"/>
                    <a:gd name="connsiteY2" fmla="*/ 647740 h 646612"/>
                    <a:gd name="connsiteX3" fmla="*/ 5639 w 67668"/>
                    <a:gd name="connsiteY3" fmla="*/ 647740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646612">
                      <a:moveTo>
                        <a:pt x="5639" y="5639"/>
                      </a:moveTo>
                      <a:lnTo>
                        <a:pt x="68045" y="5639"/>
                      </a:lnTo>
                      <a:lnTo>
                        <a:pt x="68045" y="647740"/>
                      </a:lnTo>
                      <a:lnTo>
                        <a:pt x="5639" y="64774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0" name="フリーフォーム: 図形 139">
                  <a:extLst>
                    <a:ext uri="{FF2B5EF4-FFF2-40B4-BE49-F238E27FC236}">
                      <a16:creationId xmlns:a16="http://schemas.microsoft.com/office/drawing/2014/main" id="{540C57CF-5E98-475F-9814-8D0982A51A6C}"/>
                    </a:ext>
                  </a:extLst>
                </p:cNvPr>
                <p:cNvSpPr/>
                <p:nvPr/>
              </p:nvSpPr>
              <p:spPr>
                <a:xfrm>
                  <a:off x="4730975" y="1571153"/>
                  <a:ext cx="67669" cy="571425"/>
                </a:xfrm>
                <a:custGeom>
                  <a:avLst/>
                  <a:gdLst>
                    <a:gd name="connsiteX0" fmla="*/ 5639 w 67668"/>
                    <a:gd name="connsiteY0" fmla="*/ 5639 h 571425"/>
                    <a:gd name="connsiteX1" fmla="*/ 66541 w 67668"/>
                    <a:gd name="connsiteY1" fmla="*/ 5639 h 571425"/>
                    <a:gd name="connsiteX2" fmla="*/ 66541 w 67668"/>
                    <a:gd name="connsiteY2" fmla="*/ 569545 h 571425"/>
                    <a:gd name="connsiteX3" fmla="*/ 5639 w 67668"/>
                    <a:gd name="connsiteY3" fmla="*/ 569545 h 571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571425">
                      <a:moveTo>
                        <a:pt x="5639" y="5639"/>
                      </a:moveTo>
                      <a:lnTo>
                        <a:pt x="66541" y="5639"/>
                      </a:lnTo>
                      <a:lnTo>
                        <a:pt x="66541" y="569545"/>
                      </a:lnTo>
                      <a:lnTo>
                        <a:pt x="5639" y="56954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1" name="フリーフォーム: 図形 140">
                  <a:extLst>
                    <a:ext uri="{FF2B5EF4-FFF2-40B4-BE49-F238E27FC236}">
                      <a16:creationId xmlns:a16="http://schemas.microsoft.com/office/drawing/2014/main" id="{BBD2BA18-0C2F-4A54-9A28-85AD2E7B5F3A}"/>
                    </a:ext>
                  </a:extLst>
                </p:cNvPr>
                <p:cNvSpPr/>
                <p:nvPr/>
              </p:nvSpPr>
              <p:spPr>
                <a:xfrm>
                  <a:off x="4408421" y="1546342"/>
                  <a:ext cx="157894" cy="646613"/>
                </a:xfrm>
                <a:custGeom>
                  <a:avLst/>
                  <a:gdLst>
                    <a:gd name="connsiteX0" fmla="*/ 89849 w 157893"/>
                    <a:gd name="connsiteY0" fmla="*/ 257517 h 646612"/>
                    <a:gd name="connsiteX1" fmla="*/ 5639 w 157893"/>
                    <a:gd name="connsiteY1" fmla="*/ 595861 h 646612"/>
                    <a:gd name="connsiteX2" fmla="*/ 50752 w 157893"/>
                    <a:gd name="connsiteY2" fmla="*/ 644733 h 646612"/>
                    <a:gd name="connsiteX3" fmla="*/ 152255 w 157893"/>
                    <a:gd name="connsiteY3" fmla="*/ 259773 h 646612"/>
                    <a:gd name="connsiteX4" fmla="*/ 152255 w 157893"/>
                    <a:gd name="connsiteY4" fmla="*/ 5639 h 646612"/>
                    <a:gd name="connsiteX5" fmla="*/ 89849 w 157893"/>
                    <a:gd name="connsiteY5" fmla="*/ 5639 h 646612"/>
                    <a:gd name="connsiteX6" fmla="*/ 89849 w 157893"/>
                    <a:gd name="connsiteY6" fmla="*/ 257517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7893" h="646612">
                      <a:moveTo>
                        <a:pt x="89849" y="257517"/>
                      </a:moveTo>
                      <a:cubicBezTo>
                        <a:pt x="89849" y="473305"/>
                        <a:pt x="50000" y="537215"/>
                        <a:pt x="5639" y="595861"/>
                      </a:cubicBezTo>
                      <a:lnTo>
                        <a:pt x="50752" y="644733"/>
                      </a:lnTo>
                      <a:cubicBezTo>
                        <a:pt x="106390" y="584583"/>
                        <a:pt x="152255" y="497365"/>
                        <a:pt x="152255" y="259773"/>
                      </a:cubicBezTo>
                      <a:lnTo>
                        <a:pt x="152255" y="5639"/>
                      </a:lnTo>
                      <a:lnTo>
                        <a:pt x="89849" y="5639"/>
                      </a:lnTo>
                      <a:lnTo>
                        <a:pt x="89849" y="25751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2" name="フリーフォーム: 図形 141">
                  <a:extLst>
                    <a:ext uri="{FF2B5EF4-FFF2-40B4-BE49-F238E27FC236}">
                      <a16:creationId xmlns:a16="http://schemas.microsoft.com/office/drawing/2014/main" id="{492FA3BC-D214-4CA4-B784-EFD13D95DC31}"/>
                    </a:ext>
                  </a:extLst>
                </p:cNvPr>
                <p:cNvSpPr/>
                <p:nvPr/>
              </p:nvSpPr>
              <p:spPr>
                <a:xfrm>
                  <a:off x="5299392" y="1835062"/>
                  <a:ext cx="601500" cy="353381"/>
                </a:xfrm>
                <a:custGeom>
                  <a:avLst/>
                  <a:gdLst>
                    <a:gd name="connsiteX0" fmla="*/ 316916 w 601500"/>
                    <a:gd name="connsiteY0" fmla="*/ 277066 h 353381"/>
                    <a:gd name="connsiteX1" fmla="*/ 316916 w 601500"/>
                    <a:gd name="connsiteY1" fmla="*/ 243232 h 353381"/>
                    <a:gd name="connsiteX2" fmla="*/ 572553 w 601500"/>
                    <a:gd name="connsiteY2" fmla="*/ 243232 h 353381"/>
                    <a:gd name="connsiteX3" fmla="*/ 572553 w 601500"/>
                    <a:gd name="connsiteY3" fmla="*/ 5639 h 353381"/>
                    <a:gd name="connsiteX4" fmla="*/ 5639 w 601500"/>
                    <a:gd name="connsiteY4" fmla="*/ 5639 h 353381"/>
                    <a:gd name="connsiteX5" fmla="*/ 5639 w 601500"/>
                    <a:gd name="connsiteY5" fmla="*/ 242480 h 353381"/>
                    <a:gd name="connsiteX6" fmla="*/ 259773 w 601500"/>
                    <a:gd name="connsiteY6" fmla="*/ 242480 h 353381"/>
                    <a:gd name="connsiteX7" fmla="*/ 259773 w 601500"/>
                    <a:gd name="connsiteY7" fmla="*/ 299622 h 353381"/>
                    <a:gd name="connsiteX8" fmla="*/ 324434 w 601500"/>
                    <a:gd name="connsiteY8" fmla="*/ 350750 h 353381"/>
                    <a:gd name="connsiteX9" fmla="*/ 597365 w 601500"/>
                    <a:gd name="connsiteY9" fmla="*/ 350750 h 353381"/>
                    <a:gd name="connsiteX10" fmla="*/ 597365 w 601500"/>
                    <a:gd name="connsiteY10" fmla="*/ 298870 h 353381"/>
                    <a:gd name="connsiteX11" fmla="*/ 339472 w 601500"/>
                    <a:gd name="connsiteY11" fmla="*/ 298870 h 353381"/>
                    <a:gd name="connsiteX12" fmla="*/ 316916 w 601500"/>
                    <a:gd name="connsiteY12" fmla="*/ 277066 h 353381"/>
                    <a:gd name="connsiteX13" fmla="*/ 316916 w 601500"/>
                    <a:gd name="connsiteY13" fmla="*/ 49248 h 353381"/>
                    <a:gd name="connsiteX14" fmla="*/ 514659 w 601500"/>
                    <a:gd name="connsiteY14" fmla="*/ 49248 h 353381"/>
                    <a:gd name="connsiteX15" fmla="*/ 514659 w 601500"/>
                    <a:gd name="connsiteY15" fmla="*/ 101127 h 353381"/>
                    <a:gd name="connsiteX16" fmla="*/ 316916 w 601500"/>
                    <a:gd name="connsiteY16" fmla="*/ 101127 h 353381"/>
                    <a:gd name="connsiteX17" fmla="*/ 316916 w 601500"/>
                    <a:gd name="connsiteY17" fmla="*/ 49248 h 353381"/>
                    <a:gd name="connsiteX18" fmla="*/ 316916 w 601500"/>
                    <a:gd name="connsiteY18" fmla="*/ 141728 h 353381"/>
                    <a:gd name="connsiteX19" fmla="*/ 514659 w 601500"/>
                    <a:gd name="connsiteY19" fmla="*/ 141728 h 353381"/>
                    <a:gd name="connsiteX20" fmla="*/ 514659 w 601500"/>
                    <a:gd name="connsiteY20" fmla="*/ 198119 h 353381"/>
                    <a:gd name="connsiteX21" fmla="*/ 316916 w 601500"/>
                    <a:gd name="connsiteY21" fmla="*/ 198119 h 353381"/>
                    <a:gd name="connsiteX22" fmla="*/ 316916 w 601500"/>
                    <a:gd name="connsiteY22" fmla="*/ 141728 h 353381"/>
                    <a:gd name="connsiteX23" fmla="*/ 260525 w 601500"/>
                    <a:gd name="connsiteY23" fmla="*/ 197367 h 353381"/>
                    <a:gd name="connsiteX24" fmla="*/ 62782 w 601500"/>
                    <a:gd name="connsiteY24" fmla="*/ 197367 h 353381"/>
                    <a:gd name="connsiteX25" fmla="*/ 62782 w 601500"/>
                    <a:gd name="connsiteY25" fmla="*/ 140977 h 353381"/>
                    <a:gd name="connsiteX26" fmla="*/ 260525 w 601500"/>
                    <a:gd name="connsiteY26" fmla="*/ 140977 h 353381"/>
                    <a:gd name="connsiteX27" fmla="*/ 260525 w 601500"/>
                    <a:gd name="connsiteY27" fmla="*/ 197367 h 353381"/>
                    <a:gd name="connsiteX28" fmla="*/ 260525 w 601500"/>
                    <a:gd name="connsiteY28" fmla="*/ 101127 h 353381"/>
                    <a:gd name="connsiteX29" fmla="*/ 65037 w 601500"/>
                    <a:gd name="connsiteY29" fmla="*/ 101127 h 353381"/>
                    <a:gd name="connsiteX30" fmla="*/ 65037 w 601500"/>
                    <a:gd name="connsiteY30" fmla="*/ 49248 h 353381"/>
                    <a:gd name="connsiteX31" fmla="*/ 260525 w 601500"/>
                    <a:gd name="connsiteY31" fmla="*/ 49248 h 353381"/>
                    <a:gd name="connsiteX32" fmla="*/ 260525 w 601500"/>
                    <a:gd name="connsiteY32" fmla="*/ 101127 h 35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601500" h="353381">
                      <a:moveTo>
                        <a:pt x="316916" y="277066"/>
                      </a:moveTo>
                      <a:lnTo>
                        <a:pt x="316916" y="243232"/>
                      </a:lnTo>
                      <a:lnTo>
                        <a:pt x="572553" y="243232"/>
                      </a:lnTo>
                      <a:lnTo>
                        <a:pt x="572553" y="5639"/>
                      </a:lnTo>
                      <a:lnTo>
                        <a:pt x="5639" y="5639"/>
                      </a:lnTo>
                      <a:lnTo>
                        <a:pt x="5639" y="242480"/>
                      </a:lnTo>
                      <a:lnTo>
                        <a:pt x="259773" y="242480"/>
                      </a:lnTo>
                      <a:lnTo>
                        <a:pt x="259773" y="299622"/>
                      </a:lnTo>
                      <a:cubicBezTo>
                        <a:pt x="259773" y="343983"/>
                        <a:pt x="287592" y="350750"/>
                        <a:pt x="324434" y="350750"/>
                      </a:cubicBezTo>
                      <a:lnTo>
                        <a:pt x="597365" y="350750"/>
                      </a:lnTo>
                      <a:lnTo>
                        <a:pt x="597365" y="298870"/>
                      </a:lnTo>
                      <a:lnTo>
                        <a:pt x="339472" y="298870"/>
                      </a:lnTo>
                      <a:cubicBezTo>
                        <a:pt x="317667" y="298870"/>
                        <a:pt x="316916" y="293607"/>
                        <a:pt x="316916" y="277066"/>
                      </a:cubicBezTo>
                      <a:close/>
                      <a:moveTo>
                        <a:pt x="316916" y="49248"/>
                      </a:moveTo>
                      <a:lnTo>
                        <a:pt x="514659" y="49248"/>
                      </a:lnTo>
                      <a:lnTo>
                        <a:pt x="514659" y="101127"/>
                      </a:lnTo>
                      <a:lnTo>
                        <a:pt x="316916" y="101127"/>
                      </a:lnTo>
                      <a:lnTo>
                        <a:pt x="316916" y="49248"/>
                      </a:lnTo>
                      <a:close/>
                      <a:moveTo>
                        <a:pt x="316916" y="141728"/>
                      </a:moveTo>
                      <a:lnTo>
                        <a:pt x="514659" y="141728"/>
                      </a:lnTo>
                      <a:lnTo>
                        <a:pt x="514659" y="198119"/>
                      </a:lnTo>
                      <a:lnTo>
                        <a:pt x="316916" y="198119"/>
                      </a:lnTo>
                      <a:lnTo>
                        <a:pt x="316916" y="141728"/>
                      </a:lnTo>
                      <a:close/>
                      <a:moveTo>
                        <a:pt x="260525" y="197367"/>
                      </a:moveTo>
                      <a:lnTo>
                        <a:pt x="62782" y="197367"/>
                      </a:lnTo>
                      <a:lnTo>
                        <a:pt x="62782" y="140977"/>
                      </a:lnTo>
                      <a:lnTo>
                        <a:pt x="260525" y="140977"/>
                      </a:lnTo>
                      <a:lnTo>
                        <a:pt x="260525" y="197367"/>
                      </a:lnTo>
                      <a:close/>
                      <a:moveTo>
                        <a:pt x="260525" y="101127"/>
                      </a:moveTo>
                      <a:lnTo>
                        <a:pt x="65037" y="101127"/>
                      </a:lnTo>
                      <a:lnTo>
                        <a:pt x="65037" y="49248"/>
                      </a:lnTo>
                      <a:lnTo>
                        <a:pt x="260525" y="49248"/>
                      </a:lnTo>
                      <a:lnTo>
                        <a:pt x="260525" y="10112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3" name="フリーフォーム: 図形 142">
                  <a:extLst>
                    <a:ext uri="{FF2B5EF4-FFF2-40B4-BE49-F238E27FC236}">
                      <a16:creationId xmlns:a16="http://schemas.microsoft.com/office/drawing/2014/main" id="{6C7B2884-3E52-4D52-92AC-808A3662A11C}"/>
                    </a:ext>
                  </a:extLst>
                </p:cNvPr>
                <p:cNvSpPr/>
                <p:nvPr/>
              </p:nvSpPr>
              <p:spPr>
                <a:xfrm>
                  <a:off x="5362550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4" name="フリーフォーム: 図形 143">
                  <a:extLst>
                    <a:ext uri="{FF2B5EF4-FFF2-40B4-BE49-F238E27FC236}">
                      <a16:creationId xmlns:a16="http://schemas.microsoft.com/office/drawing/2014/main" id="{23472C22-1309-4A4D-915E-C839A4AE985E}"/>
                    </a:ext>
                  </a:extLst>
                </p:cNvPr>
                <p:cNvSpPr/>
                <p:nvPr/>
              </p:nvSpPr>
              <p:spPr>
                <a:xfrm>
                  <a:off x="5362550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5" name="フリーフォーム: 図形 144">
                  <a:extLst>
                    <a:ext uri="{FF2B5EF4-FFF2-40B4-BE49-F238E27FC236}">
                      <a16:creationId xmlns:a16="http://schemas.microsoft.com/office/drawing/2014/main" id="{C3AACA8D-C27C-47BD-A277-3CFFDAA601EF}"/>
                    </a:ext>
                  </a:extLst>
                </p:cNvPr>
                <p:cNvSpPr/>
                <p:nvPr/>
              </p:nvSpPr>
              <p:spPr>
                <a:xfrm>
                  <a:off x="5649014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6" name="フリーフォーム: 図形 145">
                  <a:extLst>
                    <a:ext uri="{FF2B5EF4-FFF2-40B4-BE49-F238E27FC236}">
                      <a16:creationId xmlns:a16="http://schemas.microsoft.com/office/drawing/2014/main" id="{701BFA28-AF02-4D81-91F3-B11E12486755}"/>
                    </a:ext>
                  </a:extLst>
                </p:cNvPr>
                <p:cNvSpPr/>
                <p:nvPr/>
              </p:nvSpPr>
              <p:spPr>
                <a:xfrm>
                  <a:off x="5263302" y="1544086"/>
                  <a:ext cx="646613" cy="278194"/>
                </a:xfrm>
                <a:custGeom>
                  <a:avLst/>
                  <a:gdLst>
                    <a:gd name="connsiteX0" fmla="*/ 352254 w 646612"/>
                    <a:gd name="connsiteY0" fmla="*/ 54511 h 278193"/>
                    <a:gd name="connsiteX1" fmla="*/ 613906 w 646612"/>
                    <a:gd name="connsiteY1" fmla="*/ 54511 h 278193"/>
                    <a:gd name="connsiteX2" fmla="*/ 613906 w 646612"/>
                    <a:gd name="connsiteY2" fmla="*/ 5639 h 278193"/>
                    <a:gd name="connsiteX3" fmla="*/ 39473 w 646612"/>
                    <a:gd name="connsiteY3" fmla="*/ 5639 h 278193"/>
                    <a:gd name="connsiteX4" fmla="*/ 39473 w 646612"/>
                    <a:gd name="connsiteY4" fmla="*/ 54511 h 278193"/>
                    <a:gd name="connsiteX5" fmla="*/ 297366 w 646612"/>
                    <a:gd name="connsiteY5" fmla="*/ 54511 h 278193"/>
                    <a:gd name="connsiteX6" fmla="*/ 297366 w 646612"/>
                    <a:gd name="connsiteY6" fmla="*/ 89097 h 278193"/>
                    <a:gd name="connsiteX7" fmla="*/ 5639 w 646612"/>
                    <a:gd name="connsiteY7" fmla="*/ 89097 h 278193"/>
                    <a:gd name="connsiteX8" fmla="*/ 5639 w 646612"/>
                    <a:gd name="connsiteY8" fmla="*/ 237968 h 278193"/>
                    <a:gd name="connsiteX9" fmla="*/ 64285 w 646612"/>
                    <a:gd name="connsiteY9" fmla="*/ 237968 h 278193"/>
                    <a:gd name="connsiteX10" fmla="*/ 64285 w 646612"/>
                    <a:gd name="connsiteY10" fmla="*/ 132706 h 278193"/>
                    <a:gd name="connsiteX11" fmla="*/ 297366 w 646612"/>
                    <a:gd name="connsiteY11" fmla="*/ 132706 h 278193"/>
                    <a:gd name="connsiteX12" fmla="*/ 297366 w 646612"/>
                    <a:gd name="connsiteY12" fmla="*/ 274058 h 278193"/>
                    <a:gd name="connsiteX13" fmla="*/ 352254 w 646612"/>
                    <a:gd name="connsiteY13" fmla="*/ 274058 h 278193"/>
                    <a:gd name="connsiteX14" fmla="*/ 352254 w 646612"/>
                    <a:gd name="connsiteY14" fmla="*/ 132706 h 278193"/>
                    <a:gd name="connsiteX15" fmla="*/ 586087 w 646612"/>
                    <a:gd name="connsiteY15" fmla="*/ 132706 h 278193"/>
                    <a:gd name="connsiteX16" fmla="*/ 586087 w 646612"/>
                    <a:gd name="connsiteY16" fmla="*/ 237968 h 278193"/>
                    <a:gd name="connsiteX17" fmla="*/ 646988 w 646612"/>
                    <a:gd name="connsiteY17" fmla="*/ 237968 h 278193"/>
                    <a:gd name="connsiteX18" fmla="*/ 646988 w 646612"/>
                    <a:gd name="connsiteY18" fmla="*/ 89097 h 278193"/>
                    <a:gd name="connsiteX19" fmla="*/ 352254 w 646612"/>
                    <a:gd name="connsiteY19" fmla="*/ 89097 h 278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46612" h="278193">
                      <a:moveTo>
                        <a:pt x="352254" y="54511"/>
                      </a:moveTo>
                      <a:lnTo>
                        <a:pt x="613906" y="54511"/>
                      </a:lnTo>
                      <a:lnTo>
                        <a:pt x="613906" y="5639"/>
                      </a:lnTo>
                      <a:lnTo>
                        <a:pt x="39473" y="5639"/>
                      </a:lnTo>
                      <a:lnTo>
                        <a:pt x="39473" y="54511"/>
                      </a:lnTo>
                      <a:lnTo>
                        <a:pt x="297366" y="54511"/>
                      </a:lnTo>
                      <a:lnTo>
                        <a:pt x="297366" y="89097"/>
                      </a:lnTo>
                      <a:lnTo>
                        <a:pt x="5639" y="89097"/>
                      </a:lnTo>
                      <a:lnTo>
                        <a:pt x="5639" y="237968"/>
                      </a:lnTo>
                      <a:lnTo>
                        <a:pt x="64285" y="237968"/>
                      </a:lnTo>
                      <a:lnTo>
                        <a:pt x="64285" y="132706"/>
                      </a:lnTo>
                      <a:lnTo>
                        <a:pt x="297366" y="132706"/>
                      </a:lnTo>
                      <a:lnTo>
                        <a:pt x="297366" y="274058"/>
                      </a:lnTo>
                      <a:lnTo>
                        <a:pt x="352254" y="274058"/>
                      </a:lnTo>
                      <a:lnTo>
                        <a:pt x="352254" y="132706"/>
                      </a:lnTo>
                      <a:lnTo>
                        <a:pt x="586087" y="132706"/>
                      </a:lnTo>
                      <a:lnTo>
                        <a:pt x="586087" y="237968"/>
                      </a:lnTo>
                      <a:lnTo>
                        <a:pt x="646988" y="237968"/>
                      </a:lnTo>
                      <a:lnTo>
                        <a:pt x="646988" y="89097"/>
                      </a:lnTo>
                      <a:lnTo>
                        <a:pt x="352254" y="8909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7" name="フリーフォーム: 図形 146">
                  <a:extLst>
                    <a:ext uri="{FF2B5EF4-FFF2-40B4-BE49-F238E27FC236}">
                      <a16:creationId xmlns:a16="http://schemas.microsoft.com/office/drawing/2014/main" id="{ED4B1D3F-A7D9-4B88-957D-79B4D558159C}"/>
                    </a:ext>
                  </a:extLst>
                </p:cNvPr>
                <p:cNvSpPr/>
                <p:nvPr/>
              </p:nvSpPr>
              <p:spPr>
                <a:xfrm>
                  <a:off x="5649014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8" name="フリーフォーム: 図形 147">
                  <a:extLst>
                    <a:ext uri="{FF2B5EF4-FFF2-40B4-BE49-F238E27FC236}">
                      <a16:creationId xmlns:a16="http://schemas.microsoft.com/office/drawing/2014/main" id="{B91E0B8E-C81B-4B7A-B906-FB721AF16C3D}"/>
                    </a:ext>
                  </a:extLst>
                </p:cNvPr>
                <p:cNvSpPr/>
                <p:nvPr/>
              </p:nvSpPr>
              <p:spPr>
                <a:xfrm>
                  <a:off x="6073072" y="1514011"/>
                  <a:ext cx="684206" cy="684206"/>
                </a:xfrm>
                <a:custGeom>
                  <a:avLst/>
                  <a:gdLst>
                    <a:gd name="connsiteX0" fmla="*/ 493606 w 684206"/>
                    <a:gd name="connsiteY0" fmla="*/ 512403 h 684206"/>
                    <a:gd name="connsiteX1" fmla="*/ 493606 w 684206"/>
                    <a:gd name="connsiteY1" fmla="*/ 469546 h 684206"/>
                    <a:gd name="connsiteX2" fmla="*/ 601876 w 684206"/>
                    <a:gd name="connsiteY2" fmla="*/ 469546 h 684206"/>
                    <a:gd name="connsiteX3" fmla="*/ 601876 w 684206"/>
                    <a:gd name="connsiteY3" fmla="*/ 174059 h 684206"/>
                    <a:gd name="connsiteX4" fmla="*/ 520673 w 684206"/>
                    <a:gd name="connsiteY4" fmla="*/ 174059 h 684206"/>
                    <a:gd name="connsiteX5" fmla="*/ 520673 w 684206"/>
                    <a:gd name="connsiteY5" fmla="*/ 103383 h 684206"/>
                    <a:gd name="connsiteX6" fmla="*/ 674056 w 684206"/>
                    <a:gd name="connsiteY6" fmla="*/ 103383 h 684206"/>
                    <a:gd name="connsiteX7" fmla="*/ 674056 w 684206"/>
                    <a:gd name="connsiteY7" fmla="*/ 53759 h 684206"/>
                    <a:gd name="connsiteX8" fmla="*/ 442478 w 684206"/>
                    <a:gd name="connsiteY8" fmla="*/ 53759 h 684206"/>
                    <a:gd name="connsiteX9" fmla="*/ 456764 w 684206"/>
                    <a:gd name="connsiteY9" fmla="*/ 16917 h 684206"/>
                    <a:gd name="connsiteX10" fmla="*/ 399622 w 684206"/>
                    <a:gd name="connsiteY10" fmla="*/ 5639 h 684206"/>
                    <a:gd name="connsiteX11" fmla="*/ 304885 w 684206"/>
                    <a:gd name="connsiteY11" fmla="*/ 140225 h 684206"/>
                    <a:gd name="connsiteX12" fmla="*/ 352253 w 684206"/>
                    <a:gd name="connsiteY12" fmla="*/ 173307 h 684206"/>
                    <a:gd name="connsiteX13" fmla="*/ 413155 w 684206"/>
                    <a:gd name="connsiteY13" fmla="*/ 103383 h 684206"/>
                    <a:gd name="connsiteX14" fmla="*/ 459020 w 684206"/>
                    <a:gd name="connsiteY14" fmla="*/ 103383 h 684206"/>
                    <a:gd name="connsiteX15" fmla="*/ 461275 w 684206"/>
                    <a:gd name="connsiteY15" fmla="*/ 103383 h 684206"/>
                    <a:gd name="connsiteX16" fmla="*/ 461275 w 684206"/>
                    <a:gd name="connsiteY16" fmla="*/ 174059 h 684206"/>
                    <a:gd name="connsiteX17" fmla="*/ 259021 w 684206"/>
                    <a:gd name="connsiteY17" fmla="*/ 174059 h 684206"/>
                    <a:gd name="connsiteX18" fmla="*/ 259021 w 684206"/>
                    <a:gd name="connsiteY18" fmla="*/ 103383 h 684206"/>
                    <a:gd name="connsiteX19" fmla="*/ 328945 w 684206"/>
                    <a:gd name="connsiteY19" fmla="*/ 103383 h 684206"/>
                    <a:gd name="connsiteX20" fmla="*/ 328945 w 684206"/>
                    <a:gd name="connsiteY20" fmla="*/ 53759 h 684206"/>
                    <a:gd name="connsiteX21" fmla="*/ 156766 w 684206"/>
                    <a:gd name="connsiteY21" fmla="*/ 53759 h 684206"/>
                    <a:gd name="connsiteX22" fmla="*/ 172555 w 684206"/>
                    <a:gd name="connsiteY22" fmla="*/ 16917 h 684206"/>
                    <a:gd name="connsiteX23" fmla="*/ 114661 w 684206"/>
                    <a:gd name="connsiteY23" fmla="*/ 5639 h 684206"/>
                    <a:gd name="connsiteX24" fmla="*/ 5639 w 684206"/>
                    <a:gd name="connsiteY24" fmla="*/ 154510 h 684206"/>
                    <a:gd name="connsiteX25" fmla="*/ 47744 w 684206"/>
                    <a:gd name="connsiteY25" fmla="*/ 195863 h 684206"/>
                    <a:gd name="connsiteX26" fmla="*/ 128195 w 684206"/>
                    <a:gd name="connsiteY26" fmla="*/ 103383 h 684206"/>
                    <a:gd name="connsiteX27" fmla="*/ 154510 w 684206"/>
                    <a:gd name="connsiteY27" fmla="*/ 103383 h 684206"/>
                    <a:gd name="connsiteX28" fmla="*/ 198871 w 684206"/>
                    <a:gd name="connsiteY28" fmla="*/ 103383 h 684206"/>
                    <a:gd name="connsiteX29" fmla="*/ 198871 w 684206"/>
                    <a:gd name="connsiteY29" fmla="*/ 174059 h 684206"/>
                    <a:gd name="connsiteX30" fmla="*/ 87594 w 684206"/>
                    <a:gd name="connsiteY30" fmla="*/ 174059 h 684206"/>
                    <a:gd name="connsiteX31" fmla="*/ 87594 w 684206"/>
                    <a:gd name="connsiteY31" fmla="*/ 468794 h 684206"/>
                    <a:gd name="connsiteX32" fmla="*/ 210901 w 684206"/>
                    <a:gd name="connsiteY32" fmla="*/ 468794 h 684206"/>
                    <a:gd name="connsiteX33" fmla="*/ 202630 w 684206"/>
                    <a:gd name="connsiteY33" fmla="*/ 511651 h 684206"/>
                    <a:gd name="connsiteX34" fmla="*/ 10150 w 684206"/>
                    <a:gd name="connsiteY34" fmla="*/ 511651 h 684206"/>
                    <a:gd name="connsiteX35" fmla="*/ 10150 w 684206"/>
                    <a:gd name="connsiteY35" fmla="*/ 560523 h 684206"/>
                    <a:gd name="connsiteX36" fmla="*/ 194360 w 684206"/>
                    <a:gd name="connsiteY36" fmla="*/ 560523 h 684206"/>
                    <a:gd name="connsiteX37" fmla="*/ 187593 w 684206"/>
                    <a:gd name="connsiteY37" fmla="*/ 597365 h 684206"/>
                    <a:gd name="connsiteX38" fmla="*/ 160525 w 684206"/>
                    <a:gd name="connsiteY38" fmla="*/ 619921 h 684206"/>
                    <a:gd name="connsiteX39" fmla="*/ 54511 w 684206"/>
                    <a:gd name="connsiteY39" fmla="*/ 619921 h 684206"/>
                    <a:gd name="connsiteX40" fmla="*/ 44737 w 684206"/>
                    <a:gd name="connsiteY40" fmla="*/ 671800 h 684206"/>
                    <a:gd name="connsiteX41" fmla="*/ 167292 w 684206"/>
                    <a:gd name="connsiteY41" fmla="*/ 671800 h 684206"/>
                    <a:gd name="connsiteX42" fmla="*/ 241728 w 684206"/>
                    <a:gd name="connsiteY42" fmla="*/ 620673 h 684206"/>
                    <a:gd name="connsiteX43" fmla="*/ 252254 w 684206"/>
                    <a:gd name="connsiteY43" fmla="*/ 561275 h 684206"/>
                    <a:gd name="connsiteX44" fmla="*/ 434960 w 684206"/>
                    <a:gd name="connsiteY44" fmla="*/ 561275 h 684206"/>
                    <a:gd name="connsiteX45" fmla="*/ 434960 w 684206"/>
                    <a:gd name="connsiteY45" fmla="*/ 682327 h 684206"/>
                    <a:gd name="connsiteX46" fmla="*/ 493606 w 684206"/>
                    <a:gd name="connsiteY46" fmla="*/ 682327 h 684206"/>
                    <a:gd name="connsiteX47" fmla="*/ 493606 w 684206"/>
                    <a:gd name="connsiteY47" fmla="*/ 561275 h 684206"/>
                    <a:gd name="connsiteX48" fmla="*/ 678567 w 684206"/>
                    <a:gd name="connsiteY48" fmla="*/ 561275 h 684206"/>
                    <a:gd name="connsiteX49" fmla="*/ 678567 w 684206"/>
                    <a:gd name="connsiteY49" fmla="*/ 512403 h 684206"/>
                    <a:gd name="connsiteX50" fmla="*/ 493606 w 684206"/>
                    <a:gd name="connsiteY50" fmla="*/ 512403 h 684206"/>
                    <a:gd name="connsiteX51" fmla="*/ 145488 w 684206"/>
                    <a:gd name="connsiteY51" fmla="*/ 217668 h 684206"/>
                    <a:gd name="connsiteX52" fmla="*/ 546237 w 684206"/>
                    <a:gd name="connsiteY52" fmla="*/ 217668 h 684206"/>
                    <a:gd name="connsiteX53" fmla="*/ 546237 w 684206"/>
                    <a:gd name="connsiteY53" fmla="*/ 259773 h 684206"/>
                    <a:gd name="connsiteX54" fmla="*/ 145488 w 684206"/>
                    <a:gd name="connsiteY54" fmla="*/ 259773 h 684206"/>
                    <a:gd name="connsiteX55" fmla="*/ 145488 w 684206"/>
                    <a:gd name="connsiteY55" fmla="*/ 217668 h 684206"/>
                    <a:gd name="connsiteX56" fmla="*/ 145488 w 684206"/>
                    <a:gd name="connsiteY56" fmla="*/ 298870 h 684206"/>
                    <a:gd name="connsiteX57" fmla="*/ 546237 w 684206"/>
                    <a:gd name="connsiteY57" fmla="*/ 298870 h 684206"/>
                    <a:gd name="connsiteX58" fmla="*/ 546237 w 684206"/>
                    <a:gd name="connsiteY58" fmla="*/ 340975 h 684206"/>
                    <a:gd name="connsiteX59" fmla="*/ 145488 w 684206"/>
                    <a:gd name="connsiteY59" fmla="*/ 340975 h 684206"/>
                    <a:gd name="connsiteX60" fmla="*/ 145488 w 684206"/>
                    <a:gd name="connsiteY60" fmla="*/ 298870 h 684206"/>
                    <a:gd name="connsiteX61" fmla="*/ 434960 w 684206"/>
                    <a:gd name="connsiteY61" fmla="*/ 512403 h 684206"/>
                    <a:gd name="connsiteX62" fmla="*/ 261277 w 684206"/>
                    <a:gd name="connsiteY62" fmla="*/ 512403 h 684206"/>
                    <a:gd name="connsiteX63" fmla="*/ 269547 w 684206"/>
                    <a:gd name="connsiteY63" fmla="*/ 469546 h 684206"/>
                    <a:gd name="connsiteX64" fmla="*/ 435712 w 684206"/>
                    <a:gd name="connsiteY64" fmla="*/ 469546 h 684206"/>
                    <a:gd name="connsiteX65" fmla="*/ 435712 w 684206"/>
                    <a:gd name="connsiteY65" fmla="*/ 512403 h 684206"/>
                    <a:gd name="connsiteX66" fmla="*/ 145488 w 684206"/>
                    <a:gd name="connsiteY66" fmla="*/ 425937 h 684206"/>
                    <a:gd name="connsiteX67" fmla="*/ 145488 w 684206"/>
                    <a:gd name="connsiteY67" fmla="*/ 381577 h 684206"/>
                    <a:gd name="connsiteX68" fmla="*/ 546237 w 684206"/>
                    <a:gd name="connsiteY68" fmla="*/ 381577 h 684206"/>
                    <a:gd name="connsiteX69" fmla="*/ 546237 w 684206"/>
                    <a:gd name="connsiteY69" fmla="*/ 425937 h 684206"/>
                    <a:gd name="connsiteX70" fmla="*/ 145488 w 684206"/>
                    <a:gd name="connsiteY70" fmla="*/ 425937 h 684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</a:cxnLst>
                  <a:rect l="l" t="t" r="r" b="b"/>
                  <a:pathLst>
                    <a:path w="684206" h="684206">
                      <a:moveTo>
                        <a:pt x="493606" y="512403"/>
                      </a:moveTo>
                      <a:lnTo>
                        <a:pt x="493606" y="469546"/>
                      </a:lnTo>
                      <a:lnTo>
                        <a:pt x="601876" y="469546"/>
                      </a:lnTo>
                      <a:lnTo>
                        <a:pt x="601876" y="174059"/>
                      </a:lnTo>
                      <a:lnTo>
                        <a:pt x="520673" y="174059"/>
                      </a:lnTo>
                      <a:lnTo>
                        <a:pt x="520673" y="103383"/>
                      </a:lnTo>
                      <a:lnTo>
                        <a:pt x="674056" y="103383"/>
                      </a:lnTo>
                      <a:lnTo>
                        <a:pt x="674056" y="53759"/>
                      </a:lnTo>
                      <a:lnTo>
                        <a:pt x="442478" y="53759"/>
                      </a:lnTo>
                      <a:cubicBezTo>
                        <a:pt x="448494" y="40977"/>
                        <a:pt x="451501" y="33458"/>
                        <a:pt x="456764" y="16917"/>
                      </a:cubicBezTo>
                      <a:lnTo>
                        <a:pt x="399622" y="5639"/>
                      </a:lnTo>
                      <a:cubicBezTo>
                        <a:pt x="374058" y="74812"/>
                        <a:pt x="330449" y="117668"/>
                        <a:pt x="304885" y="140225"/>
                      </a:cubicBezTo>
                      <a:lnTo>
                        <a:pt x="352253" y="173307"/>
                      </a:lnTo>
                      <a:cubicBezTo>
                        <a:pt x="368795" y="157518"/>
                        <a:pt x="389095" y="137969"/>
                        <a:pt x="413155" y="103383"/>
                      </a:cubicBezTo>
                      <a:lnTo>
                        <a:pt x="459020" y="103383"/>
                      </a:lnTo>
                      <a:lnTo>
                        <a:pt x="461275" y="103383"/>
                      </a:lnTo>
                      <a:lnTo>
                        <a:pt x="461275" y="174059"/>
                      </a:lnTo>
                      <a:lnTo>
                        <a:pt x="259021" y="174059"/>
                      </a:lnTo>
                      <a:lnTo>
                        <a:pt x="259021" y="103383"/>
                      </a:lnTo>
                      <a:lnTo>
                        <a:pt x="328945" y="103383"/>
                      </a:lnTo>
                      <a:lnTo>
                        <a:pt x="328945" y="53759"/>
                      </a:lnTo>
                      <a:lnTo>
                        <a:pt x="156766" y="53759"/>
                      </a:lnTo>
                      <a:cubicBezTo>
                        <a:pt x="163533" y="42481"/>
                        <a:pt x="165788" y="33458"/>
                        <a:pt x="172555" y="16917"/>
                      </a:cubicBezTo>
                      <a:lnTo>
                        <a:pt x="114661" y="5639"/>
                      </a:lnTo>
                      <a:cubicBezTo>
                        <a:pt x="94360" y="64285"/>
                        <a:pt x="54511" y="116165"/>
                        <a:pt x="5639" y="154510"/>
                      </a:cubicBezTo>
                      <a:lnTo>
                        <a:pt x="47744" y="195863"/>
                      </a:lnTo>
                      <a:cubicBezTo>
                        <a:pt x="67293" y="179322"/>
                        <a:pt x="90601" y="159773"/>
                        <a:pt x="128195" y="103383"/>
                      </a:cubicBezTo>
                      <a:lnTo>
                        <a:pt x="154510" y="103383"/>
                      </a:lnTo>
                      <a:lnTo>
                        <a:pt x="198871" y="103383"/>
                      </a:lnTo>
                      <a:lnTo>
                        <a:pt x="198871" y="174059"/>
                      </a:lnTo>
                      <a:lnTo>
                        <a:pt x="87594" y="174059"/>
                      </a:lnTo>
                      <a:lnTo>
                        <a:pt x="87594" y="468794"/>
                      </a:lnTo>
                      <a:lnTo>
                        <a:pt x="210901" y="468794"/>
                      </a:lnTo>
                      <a:lnTo>
                        <a:pt x="202630" y="511651"/>
                      </a:lnTo>
                      <a:lnTo>
                        <a:pt x="10150" y="511651"/>
                      </a:lnTo>
                      <a:lnTo>
                        <a:pt x="10150" y="560523"/>
                      </a:lnTo>
                      <a:lnTo>
                        <a:pt x="194360" y="560523"/>
                      </a:lnTo>
                      <a:lnTo>
                        <a:pt x="187593" y="597365"/>
                      </a:lnTo>
                      <a:cubicBezTo>
                        <a:pt x="184585" y="613906"/>
                        <a:pt x="183081" y="619921"/>
                        <a:pt x="160525" y="619921"/>
                      </a:cubicBezTo>
                      <a:lnTo>
                        <a:pt x="54511" y="619921"/>
                      </a:lnTo>
                      <a:lnTo>
                        <a:pt x="44737" y="671800"/>
                      </a:lnTo>
                      <a:lnTo>
                        <a:pt x="167292" y="671800"/>
                      </a:lnTo>
                      <a:cubicBezTo>
                        <a:pt x="204134" y="671800"/>
                        <a:pt x="233457" y="665033"/>
                        <a:pt x="241728" y="620673"/>
                      </a:cubicBezTo>
                      <a:lnTo>
                        <a:pt x="252254" y="561275"/>
                      </a:lnTo>
                      <a:lnTo>
                        <a:pt x="434960" y="561275"/>
                      </a:lnTo>
                      <a:lnTo>
                        <a:pt x="434960" y="682327"/>
                      </a:lnTo>
                      <a:lnTo>
                        <a:pt x="493606" y="682327"/>
                      </a:lnTo>
                      <a:lnTo>
                        <a:pt x="493606" y="561275"/>
                      </a:lnTo>
                      <a:lnTo>
                        <a:pt x="678567" y="561275"/>
                      </a:lnTo>
                      <a:lnTo>
                        <a:pt x="678567" y="512403"/>
                      </a:lnTo>
                      <a:lnTo>
                        <a:pt x="493606" y="512403"/>
                      </a:lnTo>
                      <a:close/>
                      <a:moveTo>
                        <a:pt x="145488" y="217668"/>
                      </a:moveTo>
                      <a:lnTo>
                        <a:pt x="546237" y="217668"/>
                      </a:lnTo>
                      <a:lnTo>
                        <a:pt x="546237" y="259773"/>
                      </a:lnTo>
                      <a:lnTo>
                        <a:pt x="145488" y="259773"/>
                      </a:lnTo>
                      <a:lnTo>
                        <a:pt x="145488" y="217668"/>
                      </a:lnTo>
                      <a:close/>
                      <a:moveTo>
                        <a:pt x="145488" y="298870"/>
                      </a:moveTo>
                      <a:lnTo>
                        <a:pt x="546237" y="298870"/>
                      </a:lnTo>
                      <a:lnTo>
                        <a:pt x="546237" y="340975"/>
                      </a:lnTo>
                      <a:lnTo>
                        <a:pt x="145488" y="340975"/>
                      </a:lnTo>
                      <a:lnTo>
                        <a:pt x="145488" y="298870"/>
                      </a:lnTo>
                      <a:close/>
                      <a:moveTo>
                        <a:pt x="434960" y="512403"/>
                      </a:moveTo>
                      <a:lnTo>
                        <a:pt x="261277" y="512403"/>
                      </a:lnTo>
                      <a:lnTo>
                        <a:pt x="269547" y="469546"/>
                      </a:lnTo>
                      <a:lnTo>
                        <a:pt x="435712" y="469546"/>
                      </a:lnTo>
                      <a:lnTo>
                        <a:pt x="435712" y="512403"/>
                      </a:lnTo>
                      <a:close/>
                      <a:moveTo>
                        <a:pt x="145488" y="425937"/>
                      </a:moveTo>
                      <a:lnTo>
                        <a:pt x="145488" y="381577"/>
                      </a:lnTo>
                      <a:lnTo>
                        <a:pt x="546237" y="381577"/>
                      </a:lnTo>
                      <a:lnTo>
                        <a:pt x="546237" y="425937"/>
                      </a:lnTo>
                      <a:lnTo>
                        <a:pt x="145488" y="4259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9" name="フリーフォーム: 図形 148">
                  <a:extLst>
                    <a:ext uri="{FF2B5EF4-FFF2-40B4-BE49-F238E27FC236}">
                      <a16:creationId xmlns:a16="http://schemas.microsoft.com/office/drawing/2014/main" id="{9E3ECAC3-5F59-40CD-B7BE-2DE6D9656E7A}"/>
                    </a:ext>
                  </a:extLst>
                </p:cNvPr>
                <p:cNvSpPr/>
                <p:nvPr/>
              </p:nvSpPr>
              <p:spPr>
                <a:xfrm>
                  <a:off x="2827979" y="2329795"/>
                  <a:ext cx="165413" cy="210525"/>
                </a:xfrm>
                <a:custGeom>
                  <a:avLst/>
                  <a:gdLst>
                    <a:gd name="connsiteX0" fmla="*/ 40225 w 165412"/>
                    <a:gd name="connsiteY0" fmla="*/ 92105 h 210525"/>
                    <a:gd name="connsiteX1" fmla="*/ 113157 w 165412"/>
                    <a:gd name="connsiteY1" fmla="*/ 5639 h 210525"/>
                    <a:gd name="connsiteX2" fmla="*/ 156014 w 165412"/>
                    <a:gd name="connsiteY2" fmla="*/ 5639 h 210525"/>
                    <a:gd name="connsiteX3" fmla="*/ 75564 w 165412"/>
                    <a:gd name="connsiteY3" fmla="*/ 98120 h 210525"/>
                    <a:gd name="connsiteX4" fmla="*/ 163533 w 165412"/>
                    <a:gd name="connsiteY4" fmla="*/ 205638 h 210525"/>
                    <a:gd name="connsiteX5" fmla="*/ 119172 w 165412"/>
                    <a:gd name="connsiteY5" fmla="*/ 205638 h 210525"/>
                    <a:gd name="connsiteX6" fmla="*/ 40977 w 165412"/>
                    <a:gd name="connsiteY6" fmla="*/ 104135 h 210525"/>
                    <a:gd name="connsiteX7" fmla="*/ 40977 w 165412"/>
                    <a:gd name="connsiteY7" fmla="*/ 205638 h 210525"/>
                    <a:gd name="connsiteX8" fmla="*/ 5639 w 165412"/>
                    <a:gd name="connsiteY8" fmla="*/ 205638 h 210525"/>
                    <a:gd name="connsiteX9" fmla="*/ 5639 w 165412"/>
                    <a:gd name="connsiteY9" fmla="*/ 5639 h 210525"/>
                    <a:gd name="connsiteX10" fmla="*/ 40977 w 165412"/>
                    <a:gd name="connsiteY10" fmla="*/ 5639 h 210525"/>
                    <a:gd name="connsiteX11" fmla="*/ 40977 w 165412"/>
                    <a:gd name="connsiteY11" fmla="*/ 92105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65412" h="210525">
                      <a:moveTo>
                        <a:pt x="40225" y="92105"/>
                      </a:moveTo>
                      <a:lnTo>
                        <a:pt x="113157" y="5639"/>
                      </a:lnTo>
                      <a:lnTo>
                        <a:pt x="156014" y="5639"/>
                      </a:lnTo>
                      <a:lnTo>
                        <a:pt x="75564" y="98120"/>
                      </a:lnTo>
                      <a:lnTo>
                        <a:pt x="163533" y="205638"/>
                      </a:lnTo>
                      <a:lnTo>
                        <a:pt x="119172" y="205638"/>
                      </a:lnTo>
                      <a:lnTo>
                        <a:pt x="40977" y="104135"/>
                      </a:lnTo>
                      <a:lnTo>
                        <a:pt x="40977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0977" y="5639"/>
                      </a:lnTo>
                      <a:lnTo>
                        <a:pt x="40977" y="92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0" name="フリーフォーム: 図形 149">
                  <a:extLst>
                    <a:ext uri="{FF2B5EF4-FFF2-40B4-BE49-F238E27FC236}">
                      <a16:creationId xmlns:a16="http://schemas.microsoft.com/office/drawing/2014/main" id="{CCFDD090-99E6-434C-9FEC-6A87A5FB3E12}"/>
                    </a:ext>
                  </a:extLst>
                </p:cNvPr>
                <p:cNvSpPr/>
                <p:nvPr/>
              </p:nvSpPr>
              <p:spPr>
                <a:xfrm>
                  <a:off x="3019707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1" name="フリーフォーム: 図形 150">
                  <a:extLst>
                    <a:ext uri="{FF2B5EF4-FFF2-40B4-BE49-F238E27FC236}">
                      <a16:creationId xmlns:a16="http://schemas.microsoft.com/office/drawing/2014/main" id="{09B1FA1F-A0D1-4617-ADCD-F5D5431F624E}"/>
                    </a:ext>
                  </a:extLst>
                </p:cNvPr>
                <p:cNvSpPr/>
                <p:nvPr/>
              </p:nvSpPr>
              <p:spPr>
                <a:xfrm>
                  <a:off x="3192639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082 w 82706"/>
                    <a:gd name="connsiteY4" fmla="*/ 5983 h 157893"/>
                    <a:gd name="connsiteX5" fmla="*/ 83082 w 82706"/>
                    <a:gd name="connsiteY5" fmla="*/ 36058 h 157893"/>
                    <a:gd name="connsiteX6" fmla="*/ 38722 w 82706"/>
                    <a:gd name="connsiteY6" fmla="*/ 75907 h 157893"/>
                    <a:gd name="connsiteX7" fmla="*/ 38722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082" y="5983"/>
                      </a:cubicBezTo>
                      <a:lnTo>
                        <a:pt x="83082" y="36058"/>
                      </a:lnTo>
                      <a:cubicBezTo>
                        <a:pt x="59774" y="34554"/>
                        <a:pt x="38722" y="42073"/>
                        <a:pt x="38722" y="75907"/>
                      </a:cubicBezTo>
                      <a:lnTo>
                        <a:pt x="38722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2" name="フリーフォーム: 図形 151">
                  <a:extLst>
                    <a:ext uri="{FF2B5EF4-FFF2-40B4-BE49-F238E27FC236}">
                      <a16:creationId xmlns:a16="http://schemas.microsoft.com/office/drawing/2014/main" id="{2EE3D45B-2496-4CB1-935F-CF1C54A4E60D}"/>
                    </a:ext>
                  </a:extLst>
                </p:cNvPr>
                <p:cNvSpPr/>
                <p:nvPr/>
              </p:nvSpPr>
              <p:spPr>
                <a:xfrm>
                  <a:off x="3309931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3" name="フリーフォーム: 図形 152">
                  <a:extLst>
                    <a:ext uri="{FF2B5EF4-FFF2-40B4-BE49-F238E27FC236}">
                      <a16:creationId xmlns:a16="http://schemas.microsoft.com/office/drawing/2014/main" id="{251F139A-FD1B-4272-93CB-F97D5E4850E4}"/>
                    </a:ext>
                  </a:extLst>
                </p:cNvPr>
                <p:cNvSpPr/>
                <p:nvPr/>
              </p:nvSpPr>
              <p:spPr>
                <a:xfrm>
                  <a:off x="3473088" y="2377915"/>
                  <a:ext cx="120300" cy="165413"/>
                </a:xfrm>
                <a:custGeom>
                  <a:avLst/>
                  <a:gdLst>
                    <a:gd name="connsiteX0" fmla="*/ 100375 w 120300"/>
                    <a:gd name="connsiteY0" fmla="*/ 44737 h 165412"/>
                    <a:gd name="connsiteX1" fmla="*/ 67293 w 120300"/>
                    <a:gd name="connsiteY1" fmla="*/ 34962 h 165412"/>
                    <a:gd name="connsiteX2" fmla="*/ 45488 w 120300"/>
                    <a:gd name="connsiteY2" fmla="*/ 50000 h 165412"/>
                    <a:gd name="connsiteX3" fmla="*/ 79323 w 120300"/>
                    <a:gd name="connsiteY3" fmla="*/ 71804 h 165412"/>
                    <a:gd name="connsiteX4" fmla="*/ 117668 w 120300"/>
                    <a:gd name="connsiteY4" fmla="*/ 114661 h 165412"/>
                    <a:gd name="connsiteX5" fmla="*/ 56015 w 120300"/>
                    <a:gd name="connsiteY5" fmla="*/ 162029 h 165412"/>
                    <a:gd name="connsiteX6" fmla="*/ 5639 w 120300"/>
                    <a:gd name="connsiteY6" fmla="*/ 149247 h 165412"/>
                    <a:gd name="connsiteX7" fmla="*/ 16917 w 120300"/>
                    <a:gd name="connsiteY7" fmla="*/ 119924 h 165412"/>
                    <a:gd name="connsiteX8" fmla="*/ 58270 w 120300"/>
                    <a:gd name="connsiteY8" fmla="*/ 131954 h 165412"/>
                    <a:gd name="connsiteX9" fmla="*/ 85338 w 120300"/>
                    <a:gd name="connsiteY9" fmla="*/ 114661 h 165412"/>
                    <a:gd name="connsiteX10" fmla="*/ 51503 w 120300"/>
                    <a:gd name="connsiteY10" fmla="*/ 92857 h 165412"/>
                    <a:gd name="connsiteX11" fmla="*/ 13158 w 120300"/>
                    <a:gd name="connsiteY11" fmla="*/ 50752 h 165412"/>
                    <a:gd name="connsiteX12" fmla="*/ 67293 w 120300"/>
                    <a:gd name="connsiteY12" fmla="*/ 5639 h 165412"/>
                    <a:gd name="connsiteX13" fmla="*/ 110150 w 120300"/>
                    <a:gd name="connsiteY13" fmla="*/ 16165 h 165412"/>
                    <a:gd name="connsiteX14" fmla="*/ 100375 w 120300"/>
                    <a:gd name="connsiteY14" fmla="*/ 44737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0300" h="165412">
                      <a:moveTo>
                        <a:pt x="100375" y="44737"/>
                      </a:moveTo>
                      <a:cubicBezTo>
                        <a:pt x="90601" y="38722"/>
                        <a:pt x="79323" y="34962"/>
                        <a:pt x="67293" y="34962"/>
                      </a:cubicBezTo>
                      <a:cubicBezTo>
                        <a:pt x="59022" y="34962"/>
                        <a:pt x="45488" y="37970"/>
                        <a:pt x="45488" y="50000"/>
                      </a:cubicBezTo>
                      <a:cubicBezTo>
                        <a:pt x="45488" y="60526"/>
                        <a:pt x="50752" y="62782"/>
                        <a:pt x="79323" y="71804"/>
                      </a:cubicBezTo>
                      <a:cubicBezTo>
                        <a:pt x="93608" y="76315"/>
                        <a:pt x="117668" y="84586"/>
                        <a:pt x="117668" y="114661"/>
                      </a:cubicBezTo>
                      <a:cubicBezTo>
                        <a:pt x="117668" y="148495"/>
                        <a:pt x="87593" y="162029"/>
                        <a:pt x="56015" y="162029"/>
                      </a:cubicBezTo>
                      <a:cubicBezTo>
                        <a:pt x="50752" y="162029"/>
                        <a:pt x="27443" y="162029"/>
                        <a:pt x="5639" y="149247"/>
                      </a:cubicBezTo>
                      <a:lnTo>
                        <a:pt x="16917" y="119924"/>
                      </a:lnTo>
                      <a:cubicBezTo>
                        <a:pt x="22932" y="123684"/>
                        <a:pt x="36466" y="131954"/>
                        <a:pt x="58270" y="131954"/>
                      </a:cubicBezTo>
                      <a:cubicBezTo>
                        <a:pt x="82330" y="131954"/>
                        <a:pt x="85338" y="119924"/>
                        <a:pt x="85338" y="114661"/>
                      </a:cubicBezTo>
                      <a:cubicBezTo>
                        <a:pt x="85338" y="103383"/>
                        <a:pt x="77819" y="101127"/>
                        <a:pt x="51503" y="92857"/>
                      </a:cubicBezTo>
                      <a:cubicBezTo>
                        <a:pt x="32706" y="86842"/>
                        <a:pt x="13158" y="77819"/>
                        <a:pt x="13158" y="50752"/>
                      </a:cubicBezTo>
                      <a:cubicBezTo>
                        <a:pt x="13158" y="24436"/>
                        <a:pt x="34962" y="5639"/>
                        <a:pt x="67293" y="5639"/>
                      </a:cubicBezTo>
                      <a:cubicBezTo>
                        <a:pt x="83082" y="5639"/>
                        <a:pt x="95864" y="9398"/>
                        <a:pt x="110150" y="16165"/>
                      </a:cubicBezTo>
                      <a:lnTo>
                        <a:pt x="100375" y="447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4" name="フリーフォーム: 図形 153">
                  <a:extLst>
                    <a:ext uri="{FF2B5EF4-FFF2-40B4-BE49-F238E27FC236}">
                      <a16:creationId xmlns:a16="http://schemas.microsoft.com/office/drawing/2014/main" id="{707DA10F-599C-4E47-B8CB-01827752EDAC}"/>
                    </a:ext>
                  </a:extLst>
                </p:cNvPr>
                <p:cNvSpPr/>
                <p:nvPr/>
              </p:nvSpPr>
              <p:spPr>
                <a:xfrm>
                  <a:off x="3625719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5" name="フリーフォーム: 図形 154">
                  <a:extLst>
                    <a:ext uri="{FF2B5EF4-FFF2-40B4-BE49-F238E27FC236}">
                      <a16:creationId xmlns:a16="http://schemas.microsoft.com/office/drawing/2014/main" id="{AE0EE639-06AE-4033-B43E-79ABCB094EAE}"/>
                    </a:ext>
                  </a:extLst>
                </p:cNvPr>
                <p:cNvSpPr/>
                <p:nvPr/>
              </p:nvSpPr>
              <p:spPr>
                <a:xfrm>
                  <a:off x="3789627" y="2374908"/>
                  <a:ext cx="150375" cy="225563"/>
                </a:xfrm>
                <a:custGeom>
                  <a:avLst/>
                  <a:gdLst>
                    <a:gd name="connsiteX0" fmla="*/ 148495 w 150375"/>
                    <a:gd name="connsiteY0" fmla="*/ 37218 h 225562"/>
                    <a:gd name="connsiteX1" fmla="*/ 140225 w 150375"/>
                    <a:gd name="connsiteY1" fmla="*/ 35714 h 225562"/>
                    <a:gd name="connsiteX2" fmla="*/ 128947 w 150375"/>
                    <a:gd name="connsiteY2" fmla="*/ 37970 h 225562"/>
                    <a:gd name="connsiteX3" fmla="*/ 133458 w 150375"/>
                    <a:gd name="connsiteY3" fmla="*/ 59774 h 225562"/>
                    <a:gd name="connsiteX4" fmla="*/ 74060 w 150375"/>
                    <a:gd name="connsiteY4" fmla="*/ 109398 h 225562"/>
                    <a:gd name="connsiteX5" fmla="*/ 60526 w 150375"/>
                    <a:gd name="connsiteY5" fmla="*/ 107894 h 225562"/>
                    <a:gd name="connsiteX6" fmla="*/ 49248 w 150375"/>
                    <a:gd name="connsiteY6" fmla="*/ 119172 h 225562"/>
                    <a:gd name="connsiteX7" fmla="*/ 56015 w 150375"/>
                    <a:gd name="connsiteY7" fmla="*/ 125939 h 225562"/>
                    <a:gd name="connsiteX8" fmla="*/ 86090 w 150375"/>
                    <a:gd name="connsiteY8" fmla="*/ 128947 h 225562"/>
                    <a:gd name="connsiteX9" fmla="*/ 146240 w 150375"/>
                    <a:gd name="connsiteY9" fmla="*/ 175563 h 225562"/>
                    <a:gd name="connsiteX10" fmla="*/ 73308 w 150375"/>
                    <a:gd name="connsiteY10" fmla="*/ 225938 h 225562"/>
                    <a:gd name="connsiteX11" fmla="*/ 5639 w 150375"/>
                    <a:gd name="connsiteY11" fmla="*/ 178570 h 225562"/>
                    <a:gd name="connsiteX12" fmla="*/ 28195 w 150375"/>
                    <a:gd name="connsiteY12" fmla="*/ 140225 h 225562"/>
                    <a:gd name="connsiteX13" fmla="*/ 16165 w 150375"/>
                    <a:gd name="connsiteY13" fmla="*/ 120676 h 225562"/>
                    <a:gd name="connsiteX14" fmla="*/ 32707 w 150375"/>
                    <a:gd name="connsiteY14" fmla="*/ 95864 h 225562"/>
                    <a:gd name="connsiteX15" fmla="*/ 13910 w 150375"/>
                    <a:gd name="connsiteY15" fmla="*/ 57518 h 225562"/>
                    <a:gd name="connsiteX16" fmla="*/ 74060 w 150375"/>
                    <a:gd name="connsiteY16" fmla="*/ 5639 h 225562"/>
                    <a:gd name="connsiteX17" fmla="*/ 107894 w 150375"/>
                    <a:gd name="connsiteY17" fmla="*/ 13158 h 225562"/>
                    <a:gd name="connsiteX18" fmla="*/ 134962 w 150375"/>
                    <a:gd name="connsiteY18" fmla="*/ 5639 h 225562"/>
                    <a:gd name="connsiteX19" fmla="*/ 149247 w 150375"/>
                    <a:gd name="connsiteY19" fmla="*/ 7895 h 225562"/>
                    <a:gd name="connsiteX20" fmla="*/ 149247 w 150375"/>
                    <a:gd name="connsiteY20" fmla="*/ 37218 h 225562"/>
                    <a:gd name="connsiteX21" fmla="*/ 68045 w 150375"/>
                    <a:gd name="connsiteY21" fmla="*/ 156014 h 225562"/>
                    <a:gd name="connsiteX22" fmla="*/ 37970 w 150375"/>
                    <a:gd name="connsiteY22" fmla="*/ 177818 h 225562"/>
                    <a:gd name="connsiteX23" fmla="*/ 74812 w 150375"/>
                    <a:gd name="connsiteY23" fmla="*/ 199623 h 225562"/>
                    <a:gd name="connsiteX24" fmla="*/ 113157 w 150375"/>
                    <a:gd name="connsiteY24" fmla="*/ 177067 h 225562"/>
                    <a:gd name="connsiteX25" fmla="*/ 68045 w 150375"/>
                    <a:gd name="connsiteY25" fmla="*/ 156014 h 225562"/>
                    <a:gd name="connsiteX26" fmla="*/ 45489 w 150375"/>
                    <a:gd name="connsiteY26" fmla="*/ 59774 h 225562"/>
                    <a:gd name="connsiteX27" fmla="*/ 73308 w 150375"/>
                    <a:gd name="connsiteY27" fmla="*/ 83834 h 225562"/>
                    <a:gd name="connsiteX28" fmla="*/ 101879 w 150375"/>
                    <a:gd name="connsiteY28" fmla="*/ 59022 h 225562"/>
                    <a:gd name="connsiteX29" fmla="*/ 74060 w 150375"/>
                    <a:gd name="connsiteY29" fmla="*/ 34962 h 225562"/>
                    <a:gd name="connsiteX30" fmla="*/ 45489 w 150375"/>
                    <a:gd name="connsiteY30" fmla="*/ 5977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50375" h="225562">
                      <a:moveTo>
                        <a:pt x="148495" y="37218"/>
                      </a:moveTo>
                      <a:cubicBezTo>
                        <a:pt x="146240" y="36466"/>
                        <a:pt x="143984" y="35714"/>
                        <a:pt x="140225" y="35714"/>
                      </a:cubicBezTo>
                      <a:cubicBezTo>
                        <a:pt x="134962" y="35714"/>
                        <a:pt x="131202" y="37218"/>
                        <a:pt x="128947" y="37970"/>
                      </a:cubicBezTo>
                      <a:cubicBezTo>
                        <a:pt x="130450" y="41729"/>
                        <a:pt x="133458" y="48496"/>
                        <a:pt x="133458" y="59774"/>
                      </a:cubicBezTo>
                      <a:cubicBezTo>
                        <a:pt x="133458" y="95112"/>
                        <a:pt x="103383" y="109398"/>
                        <a:pt x="74060" y="109398"/>
                      </a:cubicBezTo>
                      <a:cubicBezTo>
                        <a:pt x="67293" y="109398"/>
                        <a:pt x="63534" y="108646"/>
                        <a:pt x="60526" y="107894"/>
                      </a:cubicBezTo>
                      <a:cubicBezTo>
                        <a:pt x="49248" y="112405"/>
                        <a:pt x="49248" y="118420"/>
                        <a:pt x="49248" y="119172"/>
                      </a:cubicBezTo>
                      <a:cubicBezTo>
                        <a:pt x="49248" y="123683"/>
                        <a:pt x="54511" y="125187"/>
                        <a:pt x="56015" y="125939"/>
                      </a:cubicBezTo>
                      <a:cubicBezTo>
                        <a:pt x="60526" y="127443"/>
                        <a:pt x="70300" y="128195"/>
                        <a:pt x="86090" y="128947"/>
                      </a:cubicBezTo>
                      <a:cubicBezTo>
                        <a:pt x="102631" y="129698"/>
                        <a:pt x="146240" y="131954"/>
                        <a:pt x="146240" y="175563"/>
                      </a:cubicBezTo>
                      <a:cubicBezTo>
                        <a:pt x="146240" y="220675"/>
                        <a:pt x="95864" y="225938"/>
                        <a:pt x="73308" y="225938"/>
                      </a:cubicBezTo>
                      <a:cubicBezTo>
                        <a:pt x="25188" y="225938"/>
                        <a:pt x="5639" y="203382"/>
                        <a:pt x="5639" y="178570"/>
                      </a:cubicBezTo>
                      <a:cubicBezTo>
                        <a:pt x="5639" y="155262"/>
                        <a:pt x="22932" y="143984"/>
                        <a:pt x="28195" y="140225"/>
                      </a:cubicBezTo>
                      <a:cubicBezTo>
                        <a:pt x="23684" y="137217"/>
                        <a:pt x="16165" y="131954"/>
                        <a:pt x="16165" y="120676"/>
                      </a:cubicBezTo>
                      <a:cubicBezTo>
                        <a:pt x="16165" y="109398"/>
                        <a:pt x="24436" y="101127"/>
                        <a:pt x="32707" y="95864"/>
                      </a:cubicBezTo>
                      <a:cubicBezTo>
                        <a:pt x="13910" y="80827"/>
                        <a:pt x="13910" y="64285"/>
                        <a:pt x="13910" y="57518"/>
                      </a:cubicBezTo>
                      <a:cubicBezTo>
                        <a:pt x="13910" y="26692"/>
                        <a:pt x="39473" y="5639"/>
                        <a:pt x="74060" y="5639"/>
                      </a:cubicBezTo>
                      <a:cubicBezTo>
                        <a:pt x="84586" y="5639"/>
                        <a:pt x="97368" y="7895"/>
                        <a:pt x="107894" y="13158"/>
                      </a:cubicBezTo>
                      <a:cubicBezTo>
                        <a:pt x="119924" y="5639"/>
                        <a:pt x="132706" y="5639"/>
                        <a:pt x="134962" y="5639"/>
                      </a:cubicBezTo>
                      <a:cubicBezTo>
                        <a:pt x="142480" y="5639"/>
                        <a:pt x="145488" y="7143"/>
                        <a:pt x="149247" y="7895"/>
                      </a:cubicBezTo>
                      <a:lnTo>
                        <a:pt x="149247" y="37218"/>
                      </a:lnTo>
                      <a:close/>
                      <a:moveTo>
                        <a:pt x="68045" y="156014"/>
                      </a:moveTo>
                      <a:cubicBezTo>
                        <a:pt x="62782" y="156014"/>
                        <a:pt x="37970" y="156014"/>
                        <a:pt x="37970" y="177818"/>
                      </a:cubicBezTo>
                      <a:cubicBezTo>
                        <a:pt x="37970" y="197367"/>
                        <a:pt x="61278" y="199623"/>
                        <a:pt x="74812" y="199623"/>
                      </a:cubicBezTo>
                      <a:cubicBezTo>
                        <a:pt x="93609" y="199623"/>
                        <a:pt x="113157" y="193608"/>
                        <a:pt x="113157" y="177067"/>
                      </a:cubicBezTo>
                      <a:cubicBezTo>
                        <a:pt x="113157" y="160525"/>
                        <a:pt x="95864" y="156014"/>
                        <a:pt x="68045" y="156014"/>
                      </a:cubicBezTo>
                      <a:close/>
                      <a:moveTo>
                        <a:pt x="45489" y="59774"/>
                      </a:moveTo>
                      <a:cubicBezTo>
                        <a:pt x="45489" y="74060"/>
                        <a:pt x="57519" y="83834"/>
                        <a:pt x="73308" y="83834"/>
                      </a:cubicBezTo>
                      <a:cubicBezTo>
                        <a:pt x="89849" y="83834"/>
                        <a:pt x="101879" y="74060"/>
                        <a:pt x="101879" y="59022"/>
                      </a:cubicBezTo>
                      <a:cubicBezTo>
                        <a:pt x="101879" y="46240"/>
                        <a:pt x="92857" y="34962"/>
                        <a:pt x="74060" y="34962"/>
                      </a:cubicBezTo>
                      <a:cubicBezTo>
                        <a:pt x="56015" y="34962"/>
                        <a:pt x="45489" y="46240"/>
                        <a:pt x="45489" y="597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6" name="フリーフォーム: 図形 155">
                  <a:extLst>
                    <a:ext uri="{FF2B5EF4-FFF2-40B4-BE49-F238E27FC236}">
                      <a16:creationId xmlns:a16="http://schemas.microsoft.com/office/drawing/2014/main" id="{12779F3C-AE14-40FD-A3EF-A28421AE8F21}"/>
                    </a:ext>
                  </a:extLst>
                </p:cNvPr>
                <p:cNvSpPr/>
                <p:nvPr/>
              </p:nvSpPr>
              <p:spPr>
                <a:xfrm>
                  <a:off x="3964062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7" name="フリーフォーム: 図形 156">
                  <a:extLst>
                    <a:ext uri="{FF2B5EF4-FFF2-40B4-BE49-F238E27FC236}">
                      <a16:creationId xmlns:a16="http://schemas.microsoft.com/office/drawing/2014/main" id="{975BCAE5-035F-4D25-B23C-F0A0A3309721}"/>
                    </a:ext>
                  </a:extLst>
                </p:cNvPr>
                <p:cNvSpPr/>
                <p:nvPr/>
              </p:nvSpPr>
              <p:spPr>
                <a:xfrm>
                  <a:off x="4127971" y="2380923"/>
                  <a:ext cx="225563" cy="157894"/>
                </a:xfrm>
                <a:custGeom>
                  <a:avLst/>
                  <a:gdLst>
                    <a:gd name="connsiteX0" fmla="*/ 162029 w 225562"/>
                    <a:gd name="connsiteY0" fmla="*/ 119924 h 157893"/>
                    <a:gd name="connsiteX1" fmla="*/ 192856 w 225562"/>
                    <a:gd name="connsiteY1" fmla="*/ 5639 h 157893"/>
                    <a:gd name="connsiteX2" fmla="*/ 226691 w 225562"/>
                    <a:gd name="connsiteY2" fmla="*/ 5639 h 157893"/>
                    <a:gd name="connsiteX3" fmla="*/ 183082 w 225562"/>
                    <a:gd name="connsiteY3" fmla="*/ 154510 h 157893"/>
                    <a:gd name="connsiteX4" fmla="*/ 143232 w 225562"/>
                    <a:gd name="connsiteY4" fmla="*/ 154510 h 157893"/>
                    <a:gd name="connsiteX5" fmla="*/ 116165 w 225562"/>
                    <a:gd name="connsiteY5" fmla="*/ 37970 h 157893"/>
                    <a:gd name="connsiteX6" fmla="*/ 89097 w 225562"/>
                    <a:gd name="connsiteY6" fmla="*/ 154510 h 157893"/>
                    <a:gd name="connsiteX7" fmla="*/ 49248 w 225562"/>
                    <a:gd name="connsiteY7" fmla="*/ 154510 h 157893"/>
                    <a:gd name="connsiteX8" fmla="*/ 5639 w 225562"/>
                    <a:gd name="connsiteY8" fmla="*/ 5639 h 157893"/>
                    <a:gd name="connsiteX9" fmla="*/ 39473 w 225562"/>
                    <a:gd name="connsiteY9" fmla="*/ 5639 h 157893"/>
                    <a:gd name="connsiteX10" fmla="*/ 70300 w 225562"/>
                    <a:gd name="connsiteY10" fmla="*/ 119924 h 157893"/>
                    <a:gd name="connsiteX11" fmla="*/ 96616 w 225562"/>
                    <a:gd name="connsiteY11" fmla="*/ 5639 h 157893"/>
                    <a:gd name="connsiteX12" fmla="*/ 136466 w 225562"/>
                    <a:gd name="connsiteY12" fmla="*/ 5639 h 157893"/>
                    <a:gd name="connsiteX13" fmla="*/ 162029 w 225562"/>
                    <a:gd name="connsiteY13" fmla="*/ 119924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5562" h="157893">
                      <a:moveTo>
                        <a:pt x="162029" y="119924"/>
                      </a:moveTo>
                      <a:lnTo>
                        <a:pt x="192856" y="5639"/>
                      </a:lnTo>
                      <a:lnTo>
                        <a:pt x="226691" y="5639"/>
                      </a:lnTo>
                      <a:lnTo>
                        <a:pt x="183082" y="154510"/>
                      </a:lnTo>
                      <a:lnTo>
                        <a:pt x="143232" y="154510"/>
                      </a:lnTo>
                      <a:lnTo>
                        <a:pt x="116165" y="37970"/>
                      </a:lnTo>
                      <a:lnTo>
                        <a:pt x="89097" y="154510"/>
                      </a:lnTo>
                      <a:lnTo>
                        <a:pt x="49248" y="154510"/>
                      </a:lnTo>
                      <a:lnTo>
                        <a:pt x="5639" y="5639"/>
                      </a:lnTo>
                      <a:lnTo>
                        <a:pt x="39473" y="5639"/>
                      </a:lnTo>
                      <a:lnTo>
                        <a:pt x="70300" y="119924"/>
                      </a:lnTo>
                      <a:lnTo>
                        <a:pt x="96616" y="5639"/>
                      </a:lnTo>
                      <a:lnTo>
                        <a:pt x="136466" y="5639"/>
                      </a:lnTo>
                      <a:lnTo>
                        <a:pt x="162029" y="11992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8" name="フリーフォーム: 図形 157">
                  <a:extLst>
                    <a:ext uri="{FF2B5EF4-FFF2-40B4-BE49-F238E27FC236}">
                      <a16:creationId xmlns:a16="http://schemas.microsoft.com/office/drawing/2014/main" id="{3010D34C-859A-4BA2-911C-9FB2CF17D80C}"/>
                    </a:ext>
                  </a:extLst>
                </p:cNvPr>
                <p:cNvSpPr/>
                <p:nvPr/>
              </p:nvSpPr>
              <p:spPr>
                <a:xfrm>
                  <a:off x="4378346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9" name="フリーフォーム: 図形 158">
                  <a:extLst>
                    <a:ext uri="{FF2B5EF4-FFF2-40B4-BE49-F238E27FC236}">
                      <a16:creationId xmlns:a16="http://schemas.microsoft.com/office/drawing/2014/main" id="{C5DFDA07-A3B7-41F1-AE1C-9FC534464309}"/>
                    </a:ext>
                  </a:extLst>
                </p:cNvPr>
                <p:cNvSpPr/>
                <p:nvPr/>
              </p:nvSpPr>
              <p:spPr>
                <a:xfrm>
                  <a:off x="4649773" y="2325284"/>
                  <a:ext cx="180450" cy="218044"/>
                </a:xfrm>
                <a:custGeom>
                  <a:avLst/>
                  <a:gdLst>
                    <a:gd name="connsiteX0" fmla="*/ 175563 w 180450"/>
                    <a:gd name="connsiteY0" fmla="*/ 199623 h 218043"/>
                    <a:gd name="connsiteX1" fmla="*/ 112405 w 180450"/>
                    <a:gd name="connsiteY1" fmla="*/ 213909 h 218043"/>
                    <a:gd name="connsiteX2" fmla="*/ 5639 w 180450"/>
                    <a:gd name="connsiteY2" fmla="*/ 110150 h 218043"/>
                    <a:gd name="connsiteX3" fmla="*/ 112405 w 180450"/>
                    <a:gd name="connsiteY3" fmla="*/ 5639 h 218043"/>
                    <a:gd name="connsiteX4" fmla="*/ 175563 w 180450"/>
                    <a:gd name="connsiteY4" fmla="*/ 24436 h 218043"/>
                    <a:gd name="connsiteX5" fmla="*/ 164285 w 180450"/>
                    <a:gd name="connsiteY5" fmla="*/ 56767 h 218043"/>
                    <a:gd name="connsiteX6" fmla="*/ 112405 w 180450"/>
                    <a:gd name="connsiteY6" fmla="*/ 37970 h 218043"/>
                    <a:gd name="connsiteX7" fmla="*/ 40977 w 180450"/>
                    <a:gd name="connsiteY7" fmla="*/ 109398 h 218043"/>
                    <a:gd name="connsiteX8" fmla="*/ 114661 w 180450"/>
                    <a:gd name="connsiteY8" fmla="*/ 180826 h 218043"/>
                    <a:gd name="connsiteX9" fmla="*/ 175563 w 180450"/>
                    <a:gd name="connsiteY9" fmla="*/ 160525 h 218043"/>
                    <a:gd name="connsiteX10" fmla="*/ 175563 w 180450"/>
                    <a:gd name="connsiteY10" fmla="*/ 199623 h 218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80450" h="218043">
                      <a:moveTo>
                        <a:pt x="175563" y="199623"/>
                      </a:moveTo>
                      <a:cubicBezTo>
                        <a:pt x="168796" y="203382"/>
                        <a:pt x="146991" y="213909"/>
                        <a:pt x="112405" y="213909"/>
                      </a:cubicBezTo>
                      <a:cubicBezTo>
                        <a:pt x="42481" y="213909"/>
                        <a:pt x="5639" y="165788"/>
                        <a:pt x="5639" y="110150"/>
                      </a:cubicBezTo>
                      <a:cubicBezTo>
                        <a:pt x="5639" y="46240"/>
                        <a:pt x="53007" y="5639"/>
                        <a:pt x="112405" y="5639"/>
                      </a:cubicBezTo>
                      <a:cubicBezTo>
                        <a:pt x="134961" y="5639"/>
                        <a:pt x="156766" y="11654"/>
                        <a:pt x="175563" y="24436"/>
                      </a:cubicBezTo>
                      <a:lnTo>
                        <a:pt x="164285" y="56767"/>
                      </a:lnTo>
                      <a:cubicBezTo>
                        <a:pt x="156014" y="50000"/>
                        <a:pt x="141728" y="37970"/>
                        <a:pt x="112405" y="37970"/>
                      </a:cubicBezTo>
                      <a:cubicBezTo>
                        <a:pt x="67293" y="37970"/>
                        <a:pt x="40977" y="70300"/>
                        <a:pt x="40977" y="109398"/>
                      </a:cubicBezTo>
                      <a:cubicBezTo>
                        <a:pt x="40977" y="145488"/>
                        <a:pt x="62781" y="180826"/>
                        <a:pt x="114661" y="180826"/>
                      </a:cubicBezTo>
                      <a:cubicBezTo>
                        <a:pt x="146240" y="180826"/>
                        <a:pt x="165788" y="167292"/>
                        <a:pt x="175563" y="160525"/>
                      </a:cubicBezTo>
                      <a:lnTo>
                        <a:pt x="175563" y="19962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0" name="フリーフォーム: 図形 159">
                  <a:extLst>
                    <a:ext uri="{FF2B5EF4-FFF2-40B4-BE49-F238E27FC236}">
                      <a16:creationId xmlns:a16="http://schemas.microsoft.com/office/drawing/2014/main" id="{7DFEAA10-F91E-4660-8388-B59B269E564C}"/>
                    </a:ext>
                  </a:extLst>
                </p:cNvPr>
                <p:cNvSpPr/>
                <p:nvPr/>
              </p:nvSpPr>
              <p:spPr>
                <a:xfrm>
                  <a:off x="4856538" y="2377163"/>
                  <a:ext cx="157894" cy="165413"/>
                </a:xfrm>
                <a:custGeom>
                  <a:avLst/>
                  <a:gdLst>
                    <a:gd name="connsiteX0" fmla="*/ 79323 w 157893"/>
                    <a:gd name="connsiteY0" fmla="*/ 5639 h 165412"/>
                    <a:gd name="connsiteX1" fmla="*/ 153006 w 157893"/>
                    <a:gd name="connsiteY1" fmla="*/ 83834 h 165412"/>
                    <a:gd name="connsiteX2" fmla="*/ 79323 w 157893"/>
                    <a:gd name="connsiteY2" fmla="*/ 162781 h 165412"/>
                    <a:gd name="connsiteX3" fmla="*/ 5639 w 157893"/>
                    <a:gd name="connsiteY3" fmla="*/ 83834 h 165412"/>
                    <a:gd name="connsiteX4" fmla="*/ 79323 w 157893"/>
                    <a:gd name="connsiteY4" fmla="*/ 5639 h 165412"/>
                    <a:gd name="connsiteX5" fmla="*/ 79323 w 157893"/>
                    <a:gd name="connsiteY5" fmla="*/ 131954 h 165412"/>
                    <a:gd name="connsiteX6" fmla="*/ 119924 w 157893"/>
                    <a:gd name="connsiteY6" fmla="*/ 83834 h 165412"/>
                    <a:gd name="connsiteX7" fmla="*/ 79323 w 157893"/>
                    <a:gd name="connsiteY7" fmla="*/ 35714 h 165412"/>
                    <a:gd name="connsiteX8" fmla="*/ 38721 w 157893"/>
                    <a:gd name="connsiteY8" fmla="*/ 83834 h 165412"/>
                    <a:gd name="connsiteX9" fmla="*/ 79323 w 157893"/>
                    <a:gd name="connsiteY9" fmla="*/ 131954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893" h="165412">
                      <a:moveTo>
                        <a:pt x="79323" y="5639"/>
                      </a:moveTo>
                      <a:cubicBezTo>
                        <a:pt x="118420" y="5639"/>
                        <a:pt x="153006" y="35714"/>
                        <a:pt x="153006" y="83834"/>
                      </a:cubicBezTo>
                      <a:cubicBezTo>
                        <a:pt x="153006" y="132706"/>
                        <a:pt x="118420" y="162781"/>
                        <a:pt x="79323" y="162781"/>
                      </a:cubicBezTo>
                      <a:cubicBezTo>
                        <a:pt x="40225" y="162781"/>
                        <a:pt x="5639" y="132706"/>
                        <a:pt x="5639" y="83834"/>
                      </a:cubicBezTo>
                      <a:cubicBezTo>
                        <a:pt x="5639" y="34962"/>
                        <a:pt x="40225" y="5639"/>
                        <a:pt x="79323" y="5639"/>
                      </a:cubicBezTo>
                      <a:close/>
                      <a:moveTo>
                        <a:pt x="79323" y="131954"/>
                      </a:moveTo>
                      <a:cubicBezTo>
                        <a:pt x="95864" y="131954"/>
                        <a:pt x="119924" y="121428"/>
                        <a:pt x="119924" y="83834"/>
                      </a:cubicBezTo>
                      <a:cubicBezTo>
                        <a:pt x="119924" y="46240"/>
                        <a:pt x="95864" y="35714"/>
                        <a:pt x="79323" y="35714"/>
                      </a:cubicBezTo>
                      <a:cubicBezTo>
                        <a:pt x="63534" y="35714"/>
                        <a:pt x="38721" y="45488"/>
                        <a:pt x="38721" y="83834"/>
                      </a:cubicBezTo>
                      <a:cubicBezTo>
                        <a:pt x="38721" y="122180"/>
                        <a:pt x="63534" y="131954"/>
                        <a:pt x="79323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1" name="フリーフォーム: 図形 160">
                  <a:extLst>
                    <a:ext uri="{FF2B5EF4-FFF2-40B4-BE49-F238E27FC236}">
                      <a16:creationId xmlns:a16="http://schemas.microsoft.com/office/drawing/2014/main" id="{1734DC5A-35D5-4636-BAF7-E42945399F13}"/>
                    </a:ext>
                  </a:extLst>
                </p:cNvPr>
                <p:cNvSpPr/>
                <p:nvPr/>
              </p:nvSpPr>
              <p:spPr>
                <a:xfrm>
                  <a:off x="5046762" y="2377163"/>
                  <a:ext cx="210525" cy="157894"/>
                </a:xfrm>
                <a:custGeom>
                  <a:avLst/>
                  <a:gdLst>
                    <a:gd name="connsiteX0" fmla="*/ 91353 w 210525"/>
                    <a:gd name="connsiteY0" fmla="*/ 158270 h 157893"/>
                    <a:gd name="connsiteX1" fmla="*/ 91353 w 210525"/>
                    <a:gd name="connsiteY1" fmla="*/ 72556 h 157893"/>
                    <a:gd name="connsiteX2" fmla="*/ 68797 w 210525"/>
                    <a:gd name="connsiteY2" fmla="*/ 35714 h 157893"/>
                    <a:gd name="connsiteX3" fmla="*/ 38722 w 210525"/>
                    <a:gd name="connsiteY3" fmla="*/ 71804 h 157893"/>
                    <a:gd name="connsiteX4" fmla="*/ 38722 w 210525"/>
                    <a:gd name="connsiteY4" fmla="*/ 158270 h 157893"/>
                    <a:gd name="connsiteX5" fmla="*/ 5639 w 210525"/>
                    <a:gd name="connsiteY5" fmla="*/ 158270 h 157893"/>
                    <a:gd name="connsiteX6" fmla="*/ 5639 w 210525"/>
                    <a:gd name="connsiteY6" fmla="*/ 9398 h 157893"/>
                    <a:gd name="connsiteX7" fmla="*/ 37970 w 210525"/>
                    <a:gd name="connsiteY7" fmla="*/ 9398 h 157893"/>
                    <a:gd name="connsiteX8" fmla="*/ 37970 w 210525"/>
                    <a:gd name="connsiteY8" fmla="*/ 25940 h 157893"/>
                    <a:gd name="connsiteX9" fmla="*/ 77819 w 210525"/>
                    <a:gd name="connsiteY9" fmla="*/ 5639 h 157893"/>
                    <a:gd name="connsiteX10" fmla="*/ 116165 w 210525"/>
                    <a:gd name="connsiteY10" fmla="*/ 28947 h 157893"/>
                    <a:gd name="connsiteX11" fmla="*/ 162029 w 210525"/>
                    <a:gd name="connsiteY11" fmla="*/ 5639 h 157893"/>
                    <a:gd name="connsiteX12" fmla="*/ 204886 w 210525"/>
                    <a:gd name="connsiteY12" fmla="*/ 28947 h 157893"/>
                    <a:gd name="connsiteX13" fmla="*/ 210901 w 210525"/>
                    <a:gd name="connsiteY13" fmla="*/ 70300 h 157893"/>
                    <a:gd name="connsiteX14" fmla="*/ 210901 w 210525"/>
                    <a:gd name="connsiteY14" fmla="*/ 158270 h 157893"/>
                    <a:gd name="connsiteX15" fmla="*/ 177819 w 210525"/>
                    <a:gd name="connsiteY15" fmla="*/ 158270 h 157893"/>
                    <a:gd name="connsiteX16" fmla="*/ 177819 w 210525"/>
                    <a:gd name="connsiteY16" fmla="*/ 72556 h 157893"/>
                    <a:gd name="connsiteX17" fmla="*/ 154510 w 210525"/>
                    <a:gd name="connsiteY17" fmla="*/ 35714 h 157893"/>
                    <a:gd name="connsiteX18" fmla="*/ 124435 w 210525"/>
                    <a:gd name="connsiteY18" fmla="*/ 74812 h 157893"/>
                    <a:gd name="connsiteX19" fmla="*/ 124435 w 210525"/>
                    <a:gd name="connsiteY19" fmla="*/ 159022 h 157893"/>
                    <a:gd name="connsiteX20" fmla="*/ 91353 w 210525"/>
                    <a:gd name="connsiteY20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0525" h="157893">
                      <a:moveTo>
                        <a:pt x="91353" y="158270"/>
                      </a:moveTo>
                      <a:lnTo>
                        <a:pt x="91353" y="72556"/>
                      </a:lnTo>
                      <a:cubicBezTo>
                        <a:pt x="91353" y="58270"/>
                        <a:pt x="90601" y="35714"/>
                        <a:pt x="68797" y="35714"/>
                      </a:cubicBezTo>
                      <a:cubicBezTo>
                        <a:pt x="58270" y="35714"/>
                        <a:pt x="38722" y="41729"/>
                        <a:pt x="38722" y="71804"/>
                      </a:cubicBezTo>
                      <a:lnTo>
                        <a:pt x="38722" y="158270"/>
                      </a:lnTo>
                      <a:lnTo>
                        <a:pt x="5639" y="158270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ubicBezTo>
                        <a:pt x="41729" y="20677"/>
                        <a:pt x="53759" y="5639"/>
                        <a:pt x="77819" y="5639"/>
                      </a:cubicBezTo>
                      <a:cubicBezTo>
                        <a:pt x="103383" y="5639"/>
                        <a:pt x="112405" y="22180"/>
                        <a:pt x="116165" y="28947"/>
                      </a:cubicBezTo>
                      <a:cubicBezTo>
                        <a:pt x="128947" y="11654"/>
                        <a:pt x="145488" y="5639"/>
                        <a:pt x="162029" y="5639"/>
                      </a:cubicBezTo>
                      <a:cubicBezTo>
                        <a:pt x="176315" y="5639"/>
                        <a:pt x="196616" y="11654"/>
                        <a:pt x="204886" y="28947"/>
                      </a:cubicBezTo>
                      <a:cubicBezTo>
                        <a:pt x="210149" y="40225"/>
                        <a:pt x="210901" y="52255"/>
                        <a:pt x="210901" y="70300"/>
                      </a:cubicBezTo>
                      <a:lnTo>
                        <a:pt x="210901" y="158270"/>
                      </a:lnTo>
                      <a:lnTo>
                        <a:pt x="177819" y="158270"/>
                      </a:lnTo>
                      <a:lnTo>
                        <a:pt x="177819" y="72556"/>
                      </a:lnTo>
                      <a:cubicBezTo>
                        <a:pt x="177819" y="59022"/>
                        <a:pt x="177819" y="35714"/>
                        <a:pt x="154510" y="35714"/>
                      </a:cubicBezTo>
                      <a:cubicBezTo>
                        <a:pt x="137969" y="35714"/>
                        <a:pt x="124435" y="47744"/>
                        <a:pt x="124435" y="74812"/>
                      </a:cubicBezTo>
                      <a:lnTo>
                        <a:pt x="124435" y="159022"/>
                      </a:lnTo>
                      <a:lnTo>
                        <a:pt x="91353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2" name="フリーフォーム: 図形 161">
                  <a:extLst>
                    <a:ext uri="{FF2B5EF4-FFF2-40B4-BE49-F238E27FC236}">
                      <a16:creationId xmlns:a16="http://schemas.microsoft.com/office/drawing/2014/main" id="{C8880590-ECA6-4BBA-852F-8B1336BEA5F1}"/>
                    </a:ext>
                  </a:extLst>
                </p:cNvPr>
                <p:cNvSpPr/>
                <p:nvPr/>
              </p:nvSpPr>
              <p:spPr>
                <a:xfrm>
                  <a:off x="5301648" y="2377163"/>
                  <a:ext cx="150375" cy="225563"/>
                </a:xfrm>
                <a:custGeom>
                  <a:avLst/>
                  <a:gdLst>
                    <a:gd name="connsiteX0" fmla="*/ 37217 w 150375"/>
                    <a:gd name="connsiteY0" fmla="*/ 25940 h 225562"/>
                    <a:gd name="connsiteX1" fmla="*/ 81578 w 150375"/>
                    <a:gd name="connsiteY1" fmla="*/ 5639 h 225562"/>
                    <a:gd name="connsiteX2" fmla="*/ 147743 w 150375"/>
                    <a:gd name="connsiteY2" fmla="*/ 84586 h 225562"/>
                    <a:gd name="connsiteX3" fmla="*/ 81578 w 150375"/>
                    <a:gd name="connsiteY3" fmla="*/ 162781 h 225562"/>
                    <a:gd name="connsiteX4" fmla="*/ 38721 w 150375"/>
                    <a:gd name="connsiteY4" fmla="*/ 143984 h 225562"/>
                    <a:gd name="connsiteX5" fmla="*/ 38721 w 150375"/>
                    <a:gd name="connsiteY5" fmla="*/ 225187 h 225562"/>
                    <a:gd name="connsiteX6" fmla="*/ 5639 w 150375"/>
                    <a:gd name="connsiteY6" fmla="*/ 225187 h 225562"/>
                    <a:gd name="connsiteX7" fmla="*/ 5639 w 150375"/>
                    <a:gd name="connsiteY7" fmla="*/ 9398 h 225562"/>
                    <a:gd name="connsiteX8" fmla="*/ 37970 w 150375"/>
                    <a:gd name="connsiteY8" fmla="*/ 9398 h 225562"/>
                    <a:gd name="connsiteX9" fmla="*/ 37970 w 150375"/>
                    <a:gd name="connsiteY9" fmla="*/ 25940 h 225562"/>
                    <a:gd name="connsiteX10" fmla="*/ 76315 w 150375"/>
                    <a:gd name="connsiteY10" fmla="*/ 131954 h 225562"/>
                    <a:gd name="connsiteX11" fmla="*/ 114661 w 150375"/>
                    <a:gd name="connsiteY11" fmla="*/ 83834 h 225562"/>
                    <a:gd name="connsiteX12" fmla="*/ 76315 w 150375"/>
                    <a:gd name="connsiteY12" fmla="*/ 35714 h 225562"/>
                    <a:gd name="connsiteX13" fmla="*/ 37217 w 150375"/>
                    <a:gd name="connsiteY13" fmla="*/ 83834 h 225562"/>
                    <a:gd name="connsiteX14" fmla="*/ 76315 w 150375"/>
                    <a:gd name="connsiteY14" fmla="*/ 13195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0375" h="225562">
                      <a:moveTo>
                        <a:pt x="37217" y="25940"/>
                      </a:moveTo>
                      <a:cubicBezTo>
                        <a:pt x="44736" y="17669"/>
                        <a:pt x="56766" y="5639"/>
                        <a:pt x="81578" y="5639"/>
                      </a:cubicBezTo>
                      <a:cubicBezTo>
                        <a:pt x="122931" y="5639"/>
                        <a:pt x="147743" y="40977"/>
                        <a:pt x="147743" y="84586"/>
                      </a:cubicBezTo>
                      <a:cubicBezTo>
                        <a:pt x="147743" y="125187"/>
                        <a:pt x="125187" y="162781"/>
                        <a:pt x="81578" y="162781"/>
                      </a:cubicBezTo>
                      <a:cubicBezTo>
                        <a:pt x="59022" y="162781"/>
                        <a:pt x="45488" y="150751"/>
                        <a:pt x="38721" y="143984"/>
                      </a:cubicBezTo>
                      <a:lnTo>
                        <a:pt x="38721" y="225187"/>
                      </a:lnTo>
                      <a:lnTo>
                        <a:pt x="5639" y="225187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lose/>
                      <a:moveTo>
                        <a:pt x="76315" y="131954"/>
                      </a:moveTo>
                      <a:cubicBezTo>
                        <a:pt x="102631" y="131954"/>
                        <a:pt x="114661" y="110150"/>
                        <a:pt x="114661" y="83834"/>
                      </a:cubicBezTo>
                      <a:cubicBezTo>
                        <a:pt x="114661" y="58270"/>
                        <a:pt x="102631" y="35714"/>
                        <a:pt x="76315" y="35714"/>
                      </a:cubicBezTo>
                      <a:cubicBezTo>
                        <a:pt x="63533" y="35714"/>
                        <a:pt x="37217" y="42481"/>
                        <a:pt x="37217" y="83834"/>
                      </a:cubicBezTo>
                      <a:cubicBezTo>
                        <a:pt x="37217" y="125939"/>
                        <a:pt x="63533" y="131954"/>
                        <a:pt x="76315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3" name="フリーフォーム: 図形 162">
                  <a:extLst>
                    <a:ext uri="{FF2B5EF4-FFF2-40B4-BE49-F238E27FC236}">
                      <a16:creationId xmlns:a16="http://schemas.microsoft.com/office/drawing/2014/main" id="{4D220039-DDB1-43A0-B62C-AF44DBBC0241}"/>
                    </a:ext>
                  </a:extLst>
                </p:cNvPr>
                <p:cNvSpPr/>
                <p:nvPr/>
              </p:nvSpPr>
              <p:spPr>
                <a:xfrm>
                  <a:off x="5485858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7 w 135337"/>
                    <a:gd name="connsiteY2" fmla="*/ 155262 h 157893"/>
                    <a:gd name="connsiteX3" fmla="*/ 97367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1 w 135337"/>
                    <a:gd name="connsiteY8" fmla="*/ 5639 h 157893"/>
                    <a:gd name="connsiteX9" fmla="*/ 38721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7 w 135337"/>
                    <a:gd name="connsiteY11" fmla="*/ 90601 h 157893"/>
                    <a:gd name="connsiteX12" fmla="*/ 97367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7" y="155262"/>
                      </a:lnTo>
                      <a:lnTo>
                        <a:pt x="97367" y="138721"/>
                      </a:lnTo>
                      <a:cubicBezTo>
                        <a:pt x="93608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1" y="5639"/>
                      </a:lnTo>
                      <a:lnTo>
                        <a:pt x="38721" y="90601"/>
                      </a:lnTo>
                      <a:cubicBezTo>
                        <a:pt x="38721" y="107142"/>
                        <a:pt x="38721" y="128947"/>
                        <a:pt x="65037" y="128947"/>
                      </a:cubicBezTo>
                      <a:cubicBezTo>
                        <a:pt x="69548" y="128947"/>
                        <a:pt x="97367" y="128195"/>
                        <a:pt x="97367" y="90601"/>
                      </a:cubicBezTo>
                      <a:lnTo>
                        <a:pt x="97367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4" name="フリーフォーム: 図形 163">
                  <a:extLst>
                    <a:ext uri="{FF2B5EF4-FFF2-40B4-BE49-F238E27FC236}">
                      <a16:creationId xmlns:a16="http://schemas.microsoft.com/office/drawing/2014/main" id="{486DCAA8-381A-4613-91B4-397740E88CDA}"/>
                    </a:ext>
                  </a:extLst>
                </p:cNvPr>
                <p:cNvSpPr/>
                <p:nvPr/>
              </p:nvSpPr>
              <p:spPr>
                <a:xfrm>
                  <a:off x="5646759" y="2338066"/>
                  <a:ext cx="97744" cy="203006"/>
                </a:xfrm>
                <a:custGeom>
                  <a:avLst/>
                  <a:gdLst>
                    <a:gd name="connsiteX0" fmla="*/ 23684 w 97743"/>
                    <a:gd name="connsiteY0" fmla="*/ 5639 h 203006"/>
                    <a:gd name="connsiteX1" fmla="*/ 56766 w 97743"/>
                    <a:gd name="connsiteY1" fmla="*/ 5639 h 203006"/>
                    <a:gd name="connsiteX2" fmla="*/ 56766 w 97743"/>
                    <a:gd name="connsiteY2" fmla="*/ 48496 h 203006"/>
                    <a:gd name="connsiteX3" fmla="*/ 98872 w 97743"/>
                    <a:gd name="connsiteY3" fmla="*/ 48496 h 203006"/>
                    <a:gd name="connsiteX4" fmla="*/ 98872 w 97743"/>
                    <a:gd name="connsiteY4" fmla="*/ 78571 h 203006"/>
                    <a:gd name="connsiteX5" fmla="*/ 56766 w 97743"/>
                    <a:gd name="connsiteY5" fmla="*/ 78571 h 203006"/>
                    <a:gd name="connsiteX6" fmla="*/ 56766 w 97743"/>
                    <a:gd name="connsiteY6" fmla="*/ 150751 h 203006"/>
                    <a:gd name="connsiteX7" fmla="*/ 75563 w 97743"/>
                    <a:gd name="connsiteY7" fmla="*/ 171052 h 203006"/>
                    <a:gd name="connsiteX8" fmla="*/ 95864 w 97743"/>
                    <a:gd name="connsiteY8" fmla="*/ 169548 h 203006"/>
                    <a:gd name="connsiteX9" fmla="*/ 95864 w 97743"/>
                    <a:gd name="connsiteY9" fmla="*/ 199623 h 203006"/>
                    <a:gd name="connsiteX10" fmla="*/ 68045 w 97743"/>
                    <a:gd name="connsiteY10" fmla="*/ 201878 h 203006"/>
                    <a:gd name="connsiteX11" fmla="*/ 23684 w 97743"/>
                    <a:gd name="connsiteY11" fmla="*/ 153007 h 203006"/>
                    <a:gd name="connsiteX12" fmla="*/ 23684 w 97743"/>
                    <a:gd name="connsiteY12" fmla="*/ 79323 h 203006"/>
                    <a:gd name="connsiteX13" fmla="*/ 5639 w 97743"/>
                    <a:gd name="connsiteY13" fmla="*/ 79323 h 203006"/>
                    <a:gd name="connsiteX14" fmla="*/ 5639 w 97743"/>
                    <a:gd name="connsiteY14" fmla="*/ 49248 h 203006"/>
                    <a:gd name="connsiteX15" fmla="*/ 23684 w 97743"/>
                    <a:gd name="connsiteY15" fmla="*/ 49248 h 203006"/>
                    <a:gd name="connsiteX16" fmla="*/ 23684 w 97743"/>
                    <a:gd name="connsiteY16" fmla="*/ 5639 h 203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7743" h="203006">
                      <a:moveTo>
                        <a:pt x="23684" y="5639"/>
                      </a:moveTo>
                      <a:lnTo>
                        <a:pt x="56766" y="5639"/>
                      </a:lnTo>
                      <a:lnTo>
                        <a:pt x="56766" y="48496"/>
                      </a:lnTo>
                      <a:lnTo>
                        <a:pt x="98872" y="48496"/>
                      </a:lnTo>
                      <a:lnTo>
                        <a:pt x="98872" y="78571"/>
                      </a:lnTo>
                      <a:lnTo>
                        <a:pt x="56766" y="78571"/>
                      </a:lnTo>
                      <a:lnTo>
                        <a:pt x="56766" y="150751"/>
                      </a:lnTo>
                      <a:cubicBezTo>
                        <a:pt x="56766" y="163533"/>
                        <a:pt x="58270" y="171052"/>
                        <a:pt x="75563" y="171052"/>
                      </a:cubicBezTo>
                      <a:cubicBezTo>
                        <a:pt x="83082" y="171052"/>
                        <a:pt x="92105" y="169548"/>
                        <a:pt x="95864" y="169548"/>
                      </a:cubicBezTo>
                      <a:lnTo>
                        <a:pt x="95864" y="199623"/>
                      </a:lnTo>
                      <a:cubicBezTo>
                        <a:pt x="91353" y="200375"/>
                        <a:pt x="80827" y="201878"/>
                        <a:pt x="68045" y="201878"/>
                      </a:cubicBezTo>
                      <a:cubicBezTo>
                        <a:pt x="23684" y="201878"/>
                        <a:pt x="23684" y="175563"/>
                        <a:pt x="23684" y="153007"/>
                      </a:cubicBezTo>
                      <a:lnTo>
                        <a:pt x="23684" y="79323"/>
                      </a:lnTo>
                      <a:lnTo>
                        <a:pt x="5639" y="79323"/>
                      </a:lnTo>
                      <a:lnTo>
                        <a:pt x="5639" y="49248"/>
                      </a:lnTo>
                      <a:lnTo>
                        <a:pt x="23684" y="49248"/>
                      </a:lnTo>
                      <a:lnTo>
                        <a:pt x="23684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5" name="フリーフォーム: 図形 164">
                  <a:extLst>
                    <a:ext uri="{FF2B5EF4-FFF2-40B4-BE49-F238E27FC236}">
                      <a16:creationId xmlns:a16="http://schemas.microsoft.com/office/drawing/2014/main" id="{39079EF1-E63B-41DC-ADCD-9A32830AADD8}"/>
                    </a:ext>
                  </a:extLst>
                </p:cNvPr>
                <p:cNvSpPr/>
                <p:nvPr/>
              </p:nvSpPr>
              <p:spPr>
                <a:xfrm>
                  <a:off x="5770818" y="2377163"/>
                  <a:ext cx="142856" cy="165413"/>
                </a:xfrm>
                <a:custGeom>
                  <a:avLst/>
                  <a:gdLst>
                    <a:gd name="connsiteX0" fmla="*/ 38722 w 142856"/>
                    <a:gd name="connsiteY0" fmla="*/ 94360 h 165412"/>
                    <a:gd name="connsiteX1" fmla="*/ 83834 w 142856"/>
                    <a:gd name="connsiteY1" fmla="*/ 132706 h 165412"/>
                    <a:gd name="connsiteX2" fmla="*/ 130451 w 142856"/>
                    <a:gd name="connsiteY2" fmla="*/ 120676 h 165412"/>
                    <a:gd name="connsiteX3" fmla="*/ 130451 w 142856"/>
                    <a:gd name="connsiteY3" fmla="*/ 153007 h 165412"/>
                    <a:gd name="connsiteX4" fmla="*/ 82330 w 142856"/>
                    <a:gd name="connsiteY4" fmla="*/ 162781 h 165412"/>
                    <a:gd name="connsiteX5" fmla="*/ 5639 w 142856"/>
                    <a:gd name="connsiteY5" fmla="*/ 85338 h 165412"/>
                    <a:gd name="connsiteX6" fmla="*/ 74812 w 142856"/>
                    <a:gd name="connsiteY6" fmla="*/ 5639 h 165412"/>
                    <a:gd name="connsiteX7" fmla="*/ 134962 w 142856"/>
                    <a:gd name="connsiteY7" fmla="*/ 46240 h 165412"/>
                    <a:gd name="connsiteX8" fmla="*/ 142480 w 142856"/>
                    <a:gd name="connsiteY8" fmla="*/ 95112 h 165412"/>
                    <a:gd name="connsiteX9" fmla="*/ 38722 w 142856"/>
                    <a:gd name="connsiteY9" fmla="*/ 95112 h 165412"/>
                    <a:gd name="connsiteX10" fmla="*/ 109398 w 142856"/>
                    <a:gd name="connsiteY10" fmla="*/ 69548 h 165412"/>
                    <a:gd name="connsiteX11" fmla="*/ 74060 w 142856"/>
                    <a:gd name="connsiteY11" fmla="*/ 34210 h 165412"/>
                    <a:gd name="connsiteX12" fmla="*/ 38722 w 142856"/>
                    <a:gd name="connsiteY12" fmla="*/ 69548 h 165412"/>
                    <a:gd name="connsiteX13" fmla="*/ 109398 w 142856"/>
                    <a:gd name="connsiteY13" fmla="*/ 69548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42856" h="165412">
                      <a:moveTo>
                        <a:pt x="38722" y="94360"/>
                      </a:moveTo>
                      <a:cubicBezTo>
                        <a:pt x="39473" y="104135"/>
                        <a:pt x="42481" y="132706"/>
                        <a:pt x="83834" y="132706"/>
                      </a:cubicBezTo>
                      <a:cubicBezTo>
                        <a:pt x="105638" y="132706"/>
                        <a:pt x="118420" y="126691"/>
                        <a:pt x="130451" y="120676"/>
                      </a:cubicBezTo>
                      <a:lnTo>
                        <a:pt x="130451" y="153007"/>
                      </a:lnTo>
                      <a:cubicBezTo>
                        <a:pt x="122932" y="156014"/>
                        <a:pt x="107142" y="162781"/>
                        <a:pt x="82330" y="162781"/>
                      </a:cubicBezTo>
                      <a:cubicBezTo>
                        <a:pt x="19925" y="162781"/>
                        <a:pt x="5639" y="115413"/>
                        <a:pt x="5639" y="85338"/>
                      </a:cubicBezTo>
                      <a:cubicBezTo>
                        <a:pt x="5639" y="37970"/>
                        <a:pt x="34210" y="5639"/>
                        <a:pt x="74812" y="5639"/>
                      </a:cubicBezTo>
                      <a:cubicBezTo>
                        <a:pt x="91353" y="5639"/>
                        <a:pt x="120676" y="11654"/>
                        <a:pt x="134962" y="46240"/>
                      </a:cubicBezTo>
                      <a:cubicBezTo>
                        <a:pt x="141729" y="62030"/>
                        <a:pt x="142480" y="80075"/>
                        <a:pt x="142480" y="95112"/>
                      </a:cubicBezTo>
                      <a:lnTo>
                        <a:pt x="38722" y="95112"/>
                      </a:lnTo>
                      <a:close/>
                      <a:moveTo>
                        <a:pt x="109398" y="69548"/>
                      </a:moveTo>
                      <a:cubicBezTo>
                        <a:pt x="105638" y="35714"/>
                        <a:pt x="80827" y="34210"/>
                        <a:pt x="74060" y="34210"/>
                      </a:cubicBezTo>
                      <a:cubicBezTo>
                        <a:pt x="68797" y="34210"/>
                        <a:pt x="43233" y="35714"/>
                        <a:pt x="38722" y="69548"/>
                      </a:cubicBezTo>
                      <a:lnTo>
                        <a:pt x="109398" y="6954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6" name="フリーフォーム: 図形 165">
                  <a:extLst>
                    <a:ext uri="{FF2B5EF4-FFF2-40B4-BE49-F238E27FC236}">
                      <a16:creationId xmlns:a16="http://schemas.microsoft.com/office/drawing/2014/main" id="{5AEF89E8-F8E9-48FA-AC4B-BC3C61F0DB9E}"/>
                    </a:ext>
                  </a:extLst>
                </p:cNvPr>
                <p:cNvSpPr/>
                <p:nvPr/>
              </p:nvSpPr>
              <p:spPr>
                <a:xfrm>
                  <a:off x="5950516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834 w 82706"/>
                    <a:gd name="connsiteY4" fmla="*/ 5983 h 157893"/>
                    <a:gd name="connsiteX5" fmla="*/ 83834 w 82706"/>
                    <a:gd name="connsiteY5" fmla="*/ 36058 h 157893"/>
                    <a:gd name="connsiteX6" fmla="*/ 39473 w 82706"/>
                    <a:gd name="connsiteY6" fmla="*/ 75907 h 157893"/>
                    <a:gd name="connsiteX7" fmla="*/ 39473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834" y="5983"/>
                      </a:cubicBezTo>
                      <a:lnTo>
                        <a:pt x="83834" y="36058"/>
                      </a:lnTo>
                      <a:cubicBezTo>
                        <a:pt x="60526" y="34554"/>
                        <a:pt x="39473" y="42073"/>
                        <a:pt x="39473" y="75907"/>
                      </a:cubicBezTo>
                      <a:lnTo>
                        <a:pt x="39473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7" name="フリーフォーム: 図形 166">
                  <a:extLst>
                    <a:ext uri="{FF2B5EF4-FFF2-40B4-BE49-F238E27FC236}">
                      <a16:creationId xmlns:a16="http://schemas.microsoft.com/office/drawing/2014/main" id="{67C49380-AEDA-4AD3-83CD-B489D5555504}"/>
                    </a:ext>
                  </a:extLst>
                </p:cNvPr>
                <p:cNvSpPr/>
                <p:nvPr/>
              </p:nvSpPr>
              <p:spPr>
                <a:xfrm>
                  <a:off x="6210665" y="2329795"/>
                  <a:ext cx="45113" cy="210525"/>
                </a:xfrm>
                <a:custGeom>
                  <a:avLst/>
                  <a:gdLst>
                    <a:gd name="connsiteX0" fmla="*/ 41729 w 45112"/>
                    <a:gd name="connsiteY0" fmla="*/ 5639 h 210525"/>
                    <a:gd name="connsiteX1" fmla="*/ 41729 w 45112"/>
                    <a:gd name="connsiteY1" fmla="*/ 205638 h 210525"/>
                    <a:gd name="connsiteX2" fmla="*/ 5639 w 45112"/>
                    <a:gd name="connsiteY2" fmla="*/ 205638 h 210525"/>
                    <a:gd name="connsiteX3" fmla="*/ 5639 w 45112"/>
                    <a:gd name="connsiteY3" fmla="*/ 5639 h 210525"/>
                    <a:gd name="connsiteX4" fmla="*/ 41729 w 45112"/>
                    <a:gd name="connsiteY4" fmla="*/ 5639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210525">
                      <a:moveTo>
                        <a:pt x="41729" y="5639"/>
                      </a:moveTo>
                      <a:lnTo>
                        <a:pt x="41729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1729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8" name="フリーフォーム: 図形 167">
                  <a:extLst>
                    <a:ext uri="{FF2B5EF4-FFF2-40B4-BE49-F238E27FC236}">
                      <a16:creationId xmlns:a16="http://schemas.microsoft.com/office/drawing/2014/main" id="{8E98A4D8-8CD7-47B9-A1D9-A4B41EBC5CDB}"/>
                    </a:ext>
                  </a:extLst>
                </p:cNvPr>
                <p:cNvSpPr/>
                <p:nvPr/>
              </p:nvSpPr>
              <p:spPr>
                <a:xfrm>
                  <a:off x="6298634" y="2377163"/>
                  <a:ext cx="135338" cy="157894"/>
                </a:xfrm>
                <a:custGeom>
                  <a:avLst/>
                  <a:gdLst>
                    <a:gd name="connsiteX0" fmla="*/ 5639 w 135337"/>
                    <a:gd name="connsiteY0" fmla="*/ 158270 h 157893"/>
                    <a:gd name="connsiteX1" fmla="*/ 5639 w 135337"/>
                    <a:gd name="connsiteY1" fmla="*/ 9398 h 157893"/>
                    <a:gd name="connsiteX2" fmla="*/ 37218 w 135337"/>
                    <a:gd name="connsiteY2" fmla="*/ 9398 h 157893"/>
                    <a:gd name="connsiteX3" fmla="*/ 37218 w 135337"/>
                    <a:gd name="connsiteY3" fmla="*/ 25940 h 157893"/>
                    <a:gd name="connsiteX4" fmla="*/ 80075 w 135337"/>
                    <a:gd name="connsiteY4" fmla="*/ 5639 h 157893"/>
                    <a:gd name="connsiteX5" fmla="*/ 122931 w 135337"/>
                    <a:gd name="connsiteY5" fmla="*/ 29699 h 157893"/>
                    <a:gd name="connsiteX6" fmla="*/ 129698 w 135337"/>
                    <a:gd name="connsiteY6" fmla="*/ 74812 h 157893"/>
                    <a:gd name="connsiteX7" fmla="*/ 129698 w 135337"/>
                    <a:gd name="connsiteY7" fmla="*/ 159022 h 157893"/>
                    <a:gd name="connsiteX8" fmla="*/ 96616 w 135337"/>
                    <a:gd name="connsiteY8" fmla="*/ 159022 h 157893"/>
                    <a:gd name="connsiteX9" fmla="*/ 96616 w 135337"/>
                    <a:gd name="connsiteY9" fmla="*/ 74060 h 157893"/>
                    <a:gd name="connsiteX10" fmla="*/ 70300 w 135337"/>
                    <a:gd name="connsiteY10" fmla="*/ 35714 h 157893"/>
                    <a:gd name="connsiteX11" fmla="*/ 37970 w 135337"/>
                    <a:gd name="connsiteY11" fmla="*/ 74060 h 157893"/>
                    <a:gd name="connsiteX12" fmla="*/ 37970 w 135337"/>
                    <a:gd name="connsiteY12" fmla="*/ 159022 h 157893"/>
                    <a:gd name="connsiteX13" fmla="*/ 5639 w 135337"/>
                    <a:gd name="connsiteY13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5639" y="158270"/>
                      </a:moveTo>
                      <a:lnTo>
                        <a:pt x="5639" y="9398"/>
                      </a:lnTo>
                      <a:lnTo>
                        <a:pt x="37218" y="9398"/>
                      </a:lnTo>
                      <a:lnTo>
                        <a:pt x="37218" y="25940"/>
                      </a:lnTo>
                      <a:cubicBezTo>
                        <a:pt x="40977" y="21428"/>
                        <a:pt x="53007" y="5639"/>
                        <a:pt x="80075" y="5639"/>
                      </a:cubicBezTo>
                      <a:cubicBezTo>
                        <a:pt x="104887" y="5639"/>
                        <a:pt x="118420" y="19925"/>
                        <a:pt x="122931" y="29699"/>
                      </a:cubicBezTo>
                      <a:cubicBezTo>
                        <a:pt x="128947" y="40977"/>
                        <a:pt x="129698" y="52255"/>
                        <a:pt x="129698" y="74812"/>
                      </a:cubicBezTo>
                      <a:lnTo>
                        <a:pt x="129698" y="159022"/>
                      </a:lnTo>
                      <a:lnTo>
                        <a:pt x="96616" y="159022"/>
                      </a:lnTo>
                      <a:lnTo>
                        <a:pt x="96616" y="74060"/>
                      </a:lnTo>
                      <a:cubicBezTo>
                        <a:pt x="96616" y="57518"/>
                        <a:pt x="96616" y="35714"/>
                        <a:pt x="70300" y="35714"/>
                      </a:cubicBezTo>
                      <a:cubicBezTo>
                        <a:pt x="65789" y="35714"/>
                        <a:pt x="37970" y="36466"/>
                        <a:pt x="37970" y="74060"/>
                      </a:cubicBezTo>
                      <a:lnTo>
                        <a:pt x="37970" y="159022"/>
                      </a:lnTo>
                      <a:lnTo>
                        <a:pt x="5639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9" name="フリーフォーム: 図形 168">
                  <a:extLst>
                    <a:ext uri="{FF2B5EF4-FFF2-40B4-BE49-F238E27FC236}">
                      <a16:creationId xmlns:a16="http://schemas.microsoft.com/office/drawing/2014/main" id="{5E711C0E-5B63-4D76-AE2D-3022D5046340}"/>
                    </a:ext>
                  </a:extLst>
                </p:cNvPr>
                <p:cNvSpPr/>
                <p:nvPr/>
              </p:nvSpPr>
              <p:spPr>
                <a:xfrm>
                  <a:off x="6465551" y="2377163"/>
                  <a:ext cx="135338" cy="165413"/>
                </a:xfrm>
                <a:custGeom>
                  <a:avLst/>
                  <a:gdLst>
                    <a:gd name="connsiteX0" fmla="*/ 128946 w 135337"/>
                    <a:gd name="connsiteY0" fmla="*/ 152255 h 165412"/>
                    <a:gd name="connsiteX1" fmla="*/ 83834 w 135337"/>
                    <a:gd name="connsiteY1" fmla="*/ 162781 h 165412"/>
                    <a:gd name="connsiteX2" fmla="*/ 5639 w 135337"/>
                    <a:gd name="connsiteY2" fmla="*/ 85338 h 165412"/>
                    <a:gd name="connsiteX3" fmla="*/ 83082 w 135337"/>
                    <a:gd name="connsiteY3" fmla="*/ 5639 h 165412"/>
                    <a:gd name="connsiteX4" fmla="*/ 129698 w 135337"/>
                    <a:gd name="connsiteY4" fmla="*/ 19173 h 165412"/>
                    <a:gd name="connsiteX5" fmla="*/ 121428 w 135337"/>
                    <a:gd name="connsiteY5" fmla="*/ 48496 h 165412"/>
                    <a:gd name="connsiteX6" fmla="*/ 86090 w 135337"/>
                    <a:gd name="connsiteY6" fmla="*/ 36466 h 165412"/>
                    <a:gd name="connsiteX7" fmla="*/ 39473 w 135337"/>
                    <a:gd name="connsiteY7" fmla="*/ 84586 h 165412"/>
                    <a:gd name="connsiteX8" fmla="*/ 86841 w 135337"/>
                    <a:gd name="connsiteY8" fmla="*/ 132706 h 165412"/>
                    <a:gd name="connsiteX9" fmla="*/ 130450 w 135337"/>
                    <a:gd name="connsiteY9" fmla="*/ 119172 h 165412"/>
                    <a:gd name="connsiteX10" fmla="*/ 130450 w 135337"/>
                    <a:gd name="connsiteY10" fmla="*/ 152255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35337" h="165412">
                      <a:moveTo>
                        <a:pt x="128946" y="152255"/>
                      </a:moveTo>
                      <a:cubicBezTo>
                        <a:pt x="122931" y="155262"/>
                        <a:pt x="108646" y="162781"/>
                        <a:pt x="83834" y="162781"/>
                      </a:cubicBezTo>
                      <a:cubicBezTo>
                        <a:pt x="33459" y="162781"/>
                        <a:pt x="5639" y="131202"/>
                        <a:pt x="5639" y="85338"/>
                      </a:cubicBezTo>
                      <a:cubicBezTo>
                        <a:pt x="5639" y="35714"/>
                        <a:pt x="39473" y="5639"/>
                        <a:pt x="83082" y="5639"/>
                      </a:cubicBezTo>
                      <a:cubicBezTo>
                        <a:pt x="108646" y="5639"/>
                        <a:pt x="124435" y="15413"/>
                        <a:pt x="129698" y="19173"/>
                      </a:cubicBezTo>
                      <a:lnTo>
                        <a:pt x="121428" y="48496"/>
                      </a:lnTo>
                      <a:cubicBezTo>
                        <a:pt x="116916" y="44737"/>
                        <a:pt x="105638" y="36466"/>
                        <a:pt x="86090" y="36466"/>
                      </a:cubicBezTo>
                      <a:cubicBezTo>
                        <a:pt x="58270" y="36466"/>
                        <a:pt x="39473" y="55263"/>
                        <a:pt x="39473" y="84586"/>
                      </a:cubicBezTo>
                      <a:cubicBezTo>
                        <a:pt x="39473" y="110150"/>
                        <a:pt x="53007" y="132706"/>
                        <a:pt x="86841" y="132706"/>
                      </a:cubicBezTo>
                      <a:cubicBezTo>
                        <a:pt x="109398" y="132706"/>
                        <a:pt x="122931" y="123683"/>
                        <a:pt x="130450" y="119172"/>
                      </a:cubicBezTo>
                      <a:lnTo>
                        <a:pt x="130450" y="15225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70" name="フリーフォーム: 図形 169">
                  <a:extLst>
                    <a:ext uri="{FF2B5EF4-FFF2-40B4-BE49-F238E27FC236}">
                      <a16:creationId xmlns:a16="http://schemas.microsoft.com/office/drawing/2014/main" id="{A028C144-1FEA-4DA4-82BC-241599AF04F5}"/>
                    </a:ext>
                  </a:extLst>
                </p:cNvPr>
                <p:cNvSpPr/>
                <p:nvPr/>
              </p:nvSpPr>
              <p:spPr>
                <a:xfrm>
                  <a:off x="6631715" y="2489945"/>
                  <a:ext cx="45113" cy="45113"/>
                </a:xfrm>
                <a:custGeom>
                  <a:avLst/>
                  <a:gdLst>
                    <a:gd name="connsiteX0" fmla="*/ 44737 w 45112"/>
                    <a:gd name="connsiteY0" fmla="*/ 5639 h 45112"/>
                    <a:gd name="connsiteX1" fmla="*/ 44737 w 45112"/>
                    <a:gd name="connsiteY1" fmla="*/ 45488 h 45112"/>
                    <a:gd name="connsiteX2" fmla="*/ 5639 w 45112"/>
                    <a:gd name="connsiteY2" fmla="*/ 45488 h 45112"/>
                    <a:gd name="connsiteX3" fmla="*/ 5639 w 45112"/>
                    <a:gd name="connsiteY3" fmla="*/ 5639 h 45112"/>
                    <a:gd name="connsiteX4" fmla="*/ 44737 w 45112"/>
                    <a:gd name="connsiteY4" fmla="*/ 5639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45112">
                      <a:moveTo>
                        <a:pt x="44737" y="5639"/>
                      </a:moveTo>
                      <a:lnTo>
                        <a:pt x="44737" y="45488"/>
                      </a:lnTo>
                      <a:lnTo>
                        <a:pt x="5639" y="45488"/>
                      </a:lnTo>
                      <a:lnTo>
                        <a:pt x="5639" y="5639"/>
                      </a:lnTo>
                      <a:lnTo>
                        <a:pt x="44737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8" name="グループ化 127">
                <a:extLst>
                  <a:ext uri="{FF2B5EF4-FFF2-40B4-BE49-F238E27FC236}">
                    <a16:creationId xmlns:a16="http://schemas.microsoft.com/office/drawing/2014/main" id="{4D8380D8-62DE-4397-B5EF-5EC71E2BAD6D}"/>
                  </a:ext>
                </a:extLst>
              </p:cNvPr>
              <p:cNvGrpSpPr/>
              <p:nvPr/>
            </p:nvGrpSpPr>
            <p:grpSpPr>
              <a:xfrm>
                <a:off x="971600" y="1333561"/>
                <a:ext cx="1451119" cy="1451119"/>
                <a:chOff x="971600" y="1333561"/>
                <a:chExt cx="1451119" cy="1451119"/>
              </a:xfrm>
            </p:grpSpPr>
            <p:sp>
              <p:nvSpPr>
                <p:cNvPr id="132" name="フリーフォーム: 図形 131">
                  <a:extLst>
                    <a:ext uri="{FF2B5EF4-FFF2-40B4-BE49-F238E27FC236}">
                      <a16:creationId xmlns:a16="http://schemas.microsoft.com/office/drawing/2014/main" id="{ED2339CF-CF2B-41FB-A88E-FC49C88098FD}"/>
                    </a:ext>
                  </a:extLst>
                </p:cNvPr>
                <p:cNvSpPr/>
                <p:nvPr/>
              </p:nvSpPr>
              <p:spPr>
                <a:xfrm>
                  <a:off x="971600" y="1333561"/>
                  <a:ext cx="1451119" cy="1451119"/>
                </a:xfrm>
                <a:custGeom>
                  <a:avLst/>
                  <a:gdLst>
                    <a:gd name="connsiteX0" fmla="*/ 727439 w 1451118"/>
                    <a:gd name="connsiteY0" fmla="*/ 1449239 h 1451118"/>
                    <a:gd name="connsiteX1" fmla="*/ 5639 w 1451118"/>
                    <a:gd name="connsiteY1" fmla="*/ 727439 h 1451118"/>
                    <a:gd name="connsiteX2" fmla="*/ 727439 w 1451118"/>
                    <a:gd name="connsiteY2" fmla="*/ 5639 h 1451118"/>
                    <a:gd name="connsiteX3" fmla="*/ 1449239 w 1451118"/>
                    <a:gd name="connsiteY3" fmla="*/ 727439 h 1451118"/>
                    <a:gd name="connsiteX4" fmla="*/ 727439 w 1451118"/>
                    <a:gd name="connsiteY4" fmla="*/ 1449239 h 1451118"/>
                    <a:gd name="connsiteX5" fmla="*/ 727439 w 1451118"/>
                    <a:gd name="connsiteY5" fmla="*/ 118420 h 1451118"/>
                    <a:gd name="connsiteX6" fmla="*/ 119172 w 1451118"/>
                    <a:gd name="connsiteY6" fmla="*/ 727439 h 1451118"/>
                    <a:gd name="connsiteX7" fmla="*/ 727439 w 1451118"/>
                    <a:gd name="connsiteY7" fmla="*/ 1335706 h 1451118"/>
                    <a:gd name="connsiteX8" fmla="*/ 1335706 w 1451118"/>
                    <a:gd name="connsiteY8" fmla="*/ 727439 h 1451118"/>
                    <a:gd name="connsiteX9" fmla="*/ 727439 w 1451118"/>
                    <a:gd name="connsiteY9" fmla="*/ 118420 h 1451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51118" h="1451118">
                      <a:moveTo>
                        <a:pt x="727439" y="1449239"/>
                      </a:moveTo>
                      <a:cubicBezTo>
                        <a:pt x="329697" y="1449239"/>
                        <a:pt x="5639" y="1125181"/>
                        <a:pt x="5639" y="727439"/>
                      </a:cubicBezTo>
                      <a:cubicBezTo>
                        <a:pt x="5639" y="329697"/>
                        <a:pt x="329697" y="5639"/>
                        <a:pt x="727439" y="5639"/>
                      </a:cubicBezTo>
                      <a:cubicBezTo>
                        <a:pt x="1125181" y="5639"/>
                        <a:pt x="1449239" y="329697"/>
                        <a:pt x="1449239" y="727439"/>
                      </a:cubicBezTo>
                      <a:cubicBezTo>
                        <a:pt x="1449239" y="1125181"/>
                        <a:pt x="1125181" y="1449239"/>
                        <a:pt x="727439" y="1449239"/>
                      </a:cubicBezTo>
                      <a:moveTo>
                        <a:pt x="727439" y="118420"/>
                      </a:moveTo>
                      <a:cubicBezTo>
                        <a:pt x="392103" y="118420"/>
                        <a:pt x="119172" y="392103"/>
                        <a:pt x="119172" y="727439"/>
                      </a:cubicBezTo>
                      <a:cubicBezTo>
                        <a:pt x="119172" y="1062775"/>
                        <a:pt x="392103" y="1335706"/>
                        <a:pt x="727439" y="1335706"/>
                      </a:cubicBezTo>
                      <a:cubicBezTo>
                        <a:pt x="1062775" y="1335706"/>
                        <a:pt x="1335706" y="1062775"/>
                        <a:pt x="1335706" y="727439"/>
                      </a:cubicBezTo>
                      <a:cubicBezTo>
                        <a:pt x="1336458" y="392103"/>
                        <a:pt x="1062775" y="118420"/>
                        <a:pt x="727439" y="118420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3" name="フリーフォーム: 図形 132">
                  <a:extLst>
                    <a:ext uri="{FF2B5EF4-FFF2-40B4-BE49-F238E27FC236}">
                      <a16:creationId xmlns:a16="http://schemas.microsoft.com/office/drawing/2014/main" id="{F8458215-18A2-47E0-9A2B-2C4106D5D19A}"/>
                    </a:ext>
                  </a:extLst>
                </p:cNvPr>
                <p:cNvSpPr/>
                <p:nvPr/>
              </p:nvSpPr>
              <p:spPr>
                <a:xfrm>
                  <a:off x="1275615" y="1606492"/>
                  <a:ext cx="842100" cy="887213"/>
                </a:xfrm>
                <a:custGeom>
                  <a:avLst/>
                  <a:gdLst>
                    <a:gd name="connsiteX0" fmla="*/ 818158 w 842100"/>
                    <a:gd name="connsiteY0" fmla="*/ 773303 h 887212"/>
                    <a:gd name="connsiteX1" fmla="*/ 808384 w 842100"/>
                    <a:gd name="connsiteY1" fmla="*/ 773303 h 887212"/>
                    <a:gd name="connsiteX2" fmla="*/ 765527 w 842100"/>
                    <a:gd name="connsiteY2" fmla="*/ 749243 h 887212"/>
                    <a:gd name="connsiteX3" fmla="*/ 597859 w 842100"/>
                    <a:gd name="connsiteY3" fmla="*/ 480824 h 887212"/>
                    <a:gd name="connsiteX4" fmla="*/ 815151 w 842100"/>
                    <a:gd name="connsiteY4" fmla="*/ 481576 h 887212"/>
                    <a:gd name="connsiteX5" fmla="*/ 839962 w 842100"/>
                    <a:gd name="connsiteY5" fmla="*/ 362028 h 887212"/>
                    <a:gd name="connsiteX6" fmla="*/ 839210 w 842100"/>
                    <a:gd name="connsiteY6" fmla="*/ 357517 h 887212"/>
                    <a:gd name="connsiteX7" fmla="*/ 828684 w 842100"/>
                    <a:gd name="connsiteY7" fmla="*/ 353005 h 887212"/>
                    <a:gd name="connsiteX8" fmla="*/ 822669 w 842100"/>
                    <a:gd name="connsiteY8" fmla="*/ 356013 h 887212"/>
                    <a:gd name="connsiteX9" fmla="*/ 752745 w 842100"/>
                    <a:gd name="connsiteY9" fmla="*/ 438719 h 887212"/>
                    <a:gd name="connsiteX10" fmla="*/ 678309 w 842100"/>
                    <a:gd name="connsiteY10" fmla="*/ 441727 h 887212"/>
                    <a:gd name="connsiteX11" fmla="*/ 648986 w 842100"/>
                    <a:gd name="connsiteY11" fmla="*/ 441727 h 887212"/>
                    <a:gd name="connsiteX12" fmla="*/ 479814 w 842100"/>
                    <a:gd name="connsiteY12" fmla="*/ 442478 h 887212"/>
                    <a:gd name="connsiteX13" fmla="*/ 479814 w 842100"/>
                    <a:gd name="connsiteY13" fmla="*/ 440223 h 887212"/>
                    <a:gd name="connsiteX14" fmla="*/ 479814 w 842100"/>
                    <a:gd name="connsiteY14" fmla="*/ 436463 h 887212"/>
                    <a:gd name="connsiteX15" fmla="*/ 479814 w 842100"/>
                    <a:gd name="connsiteY15" fmla="*/ 434960 h 887212"/>
                    <a:gd name="connsiteX16" fmla="*/ 481318 w 842100"/>
                    <a:gd name="connsiteY16" fmla="*/ 205638 h 887212"/>
                    <a:gd name="connsiteX17" fmla="*/ 709136 w 842100"/>
                    <a:gd name="connsiteY17" fmla="*/ 206390 h 887212"/>
                    <a:gd name="connsiteX18" fmla="*/ 733948 w 842100"/>
                    <a:gd name="connsiteY18" fmla="*/ 86842 h 887212"/>
                    <a:gd name="connsiteX19" fmla="*/ 733196 w 842100"/>
                    <a:gd name="connsiteY19" fmla="*/ 82330 h 887212"/>
                    <a:gd name="connsiteX20" fmla="*/ 722670 w 842100"/>
                    <a:gd name="connsiteY20" fmla="*/ 78571 h 887212"/>
                    <a:gd name="connsiteX21" fmla="*/ 716655 w 842100"/>
                    <a:gd name="connsiteY21" fmla="*/ 81578 h 887212"/>
                    <a:gd name="connsiteX22" fmla="*/ 646730 w 842100"/>
                    <a:gd name="connsiteY22" fmla="*/ 164285 h 887212"/>
                    <a:gd name="connsiteX23" fmla="*/ 571543 w 842100"/>
                    <a:gd name="connsiteY23" fmla="*/ 166540 h 887212"/>
                    <a:gd name="connsiteX24" fmla="*/ 542220 w 842100"/>
                    <a:gd name="connsiteY24" fmla="*/ 166540 h 887212"/>
                    <a:gd name="connsiteX25" fmla="*/ 481318 w 842100"/>
                    <a:gd name="connsiteY25" fmla="*/ 167292 h 887212"/>
                    <a:gd name="connsiteX26" fmla="*/ 482070 w 842100"/>
                    <a:gd name="connsiteY26" fmla="*/ 69548 h 887212"/>
                    <a:gd name="connsiteX27" fmla="*/ 506130 w 842100"/>
                    <a:gd name="connsiteY27" fmla="*/ 46240 h 887212"/>
                    <a:gd name="connsiteX28" fmla="*/ 511393 w 842100"/>
                    <a:gd name="connsiteY28" fmla="*/ 46240 h 887212"/>
                    <a:gd name="connsiteX29" fmla="*/ 526430 w 842100"/>
                    <a:gd name="connsiteY29" fmla="*/ 46240 h 887212"/>
                    <a:gd name="connsiteX30" fmla="*/ 532445 w 842100"/>
                    <a:gd name="connsiteY30" fmla="*/ 39473 h 887212"/>
                    <a:gd name="connsiteX31" fmla="*/ 532445 w 842100"/>
                    <a:gd name="connsiteY31" fmla="*/ 10902 h 887212"/>
                    <a:gd name="connsiteX32" fmla="*/ 526430 w 842100"/>
                    <a:gd name="connsiteY32" fmla="*/ 5639 h 887212"/>
                    <a:gd name="connsiteX33" fmla="*/ 423424 w 842100"/>
                    <a:gd name="connsiteY33" fmla="*/ 8647 h 887212"/>
                    <a:gd name="connsiteX34" fmla="*/ 421920 w 842100"/>
                    <a:gd name="connsiteY34" fmla="*/ 8647 h 887212"/>
                    <a:gd name="connsiteX35" fmla="*/ 420416 w 842100"/>
                    <a:gd name="connsiteY35" fmla="*/ 8647 h 887212"/>
                    <a:gd name="connsiteX36" fmla="*/ 317409 w 842100"/>
                    <a:gd name="connsiteY36" fmla="*/ 5639 h 887212"/>
                    <a:gd name="connsiteX37" fmla="*/ 311394 w 842100"/>
                    <a:gd name="connsiteY37" fmla="*/ 10902 h 887212"/>
                    <a:gd name="connsiteX38" fmla="*/ 311394 w 842100"/>
                    <a:gd name="connsiteY38" fmla="*/ 37970 h 887212"/>
                    <a:gd name="connsiteX39" fmla="*/ 317409 w 842100"/>
                    <a:gd name="connsiteY39" fmla="*/ 44737 h 887212"/>
                    <a:gd name="connsiteX40" fmla="*/ 332447 w 842100"/>
                    <a:gd name="connsiteY40" fmla="*/ 44737 h 887212"/>
                    <a:gd name="connsiteX41" fmla="*/ 337710 w 842100"/>
                    <a:gd name="connsiteY41" fmla="*/ 44737 h 887212"/>
                    <a:gd name="connsiteX42" fmla="*/ 361770 w 842100"/>
                    <a:gd name="connsiteY42" fmla="*/ 57518 h 887212"/>
                    <a:gd name="connsiteX43" fmla="*/ 362522 w 842100"/>
                    <a:gd name="connsiteY43" fmla="*/ 165788 h 887212"/>
                    <a:gd name="connsiteX44" fmla="*/ 303124 w 842100"/>
                    <a:gd name="connsiteY44" fmla="*/ 165037 h 887212"/>
                    <a:gd name="connsiteX45" fmla="*/ 273800 w 842100"/>
                    <a:gd name="connsiteY45" fmla="*/ 165037 h 887212"/>
                    <a:gd name="connsiteX46" fmla="*/ 198613 w 842100"/>
                    <a:gd name="connsiteY46" fmla="*/ 162781 h 887212"/>
                    <a:gd name="connsiteX47" fmla="*/ 128689 w 842100"/>
                    <a:gd name="connsiteY47" fmla="*/ 80075 h 887212"/>
                    <a:gd name="connsiteX48" fmla="*/ 122674 w 842100"/>
                    <a:gd name="connsiteY48" fmla="*/ 77067 h 887212"/>
                    <a:gd name="connsiteX49" fmla="*/ 112147 w 842100"/>
                    <a:gd name="connsiteY49" fmla="*/ 80827 h 887212"/>
                    <a:gd name="connsiteX50" fmla="*/ 111395 w 842100"/>
                    <a:gd name="connsiteY50" fmla="*/ 85338 h 887212"/>
                    <a:gd name="connsiteX51" fmla="*/ 136207 w 842100"/>
                    <a:gd name="connsiteY51" fmla="*/ 204886 h 887212"/>
                    <a:gd name="connsiteX52" fmla="*/ 362522 w 842100"/>
                    <a:gd name="connsiteY52" fmla="*/ 204134 h 887212"/>
                    <a:gd name="connsiteX53" fmla="*/ 364025 w 842100"/>
                    <a:gd name="connsiteY53" fmla="*/ 441727 h 887212"/>
                    <a:gd name="connsiteX54" fmla="*/ 197109 w 842100"/>
                    <a:gd name="connsiteY54" fmla="*/ 440975 h 887212"/>
                    <a:gd name="connsiteX55" fmla="*/ 167786 w 842100"/>
                    <a:gd name="connsiteY55" fmla="*/ 440975 h 887212"/>
                    <a:gd name="connsiteX56" fmla="*/ 92599 w 842100"/>
                    <a:gd name="connsiteY56" fmla="*/ 437967 h 887212"/>
                    <a:gd name="connsiteX57" fmla="*/ 22674 w 842100"/>
                    <a:gd name="connsiteY57" fmla="*/ 355261 h 887212"/>
                    <a:gd name="connsiteX58" fmla="*/ 16659 w 842100"/>
                    <a:gd name="connsiteY58" fmla="*/ 352253 h 887212"/>
                    <a:gd name="connsiteX59" fmla="*/ 6885 w 842100"/>
                    <a:gd name="connsiteY59" fmla="*/ 356765 h 887212"/>
                    <a:gd name="connsiteX60" fmla="*/ 6133 w 842100"/>
                    <a:gd name="connsiteY60" fmla="*/ 361276 h 887212"/>
                    <a:gd name="connsiteX61" fmla="*/ 30945 w 842100"/>
                    <a:gd name="connsiteY61" fmla="*/ 480824 h 887212"/>
                    <a:gd name="connsiteX62" fmla="*/ 203124 w 842100"/>
                    <a:gd name="connsiteY62" fmla="*/ 480072 h 887212"/>
                    <a:gd name="connsiteX63" fmla="*/ 148237 w 842100"/>
                    <a:gd name="connsiteY63" fmla="*/ 522929 h 887212"/>
                    <a:gd name="connsiteX64" fmla="*/ 84328 w 842100"/>
                    <a:gd name="connsiteY64" fmla="*/ 703379 h 887212"/>
                    <a:gd name="connsiteX65" fmla="*/ 249740 w 842100"/>
                    <a:gd name="connsiteY65" fmla="*/ 880070 h 887212"/>
                    <a:gd name="connsiteX66" fmla="*/ 364025 w 842100"/>
                    <a:gd name="connsiteY66" fmla="*/ 831198 h 887212"/>
                    <a:gd name="connsiteX67" fmla="*/ 363274 w 842100"/>
                    <a:gd name="connsiteY67" fmla="*/ 880822 h 887212"/>
                    <a:gd name="connsiteX68" fmla="*/ 421920 w 842100"/>
                    <a:gd name="connsiteY68" fmla="*/ 880070 h 887212"/>
                    <a:gd name="connsiteX69" fmla="*/ 421920 w 842100"/>
                    <a:gd name="connsiteY69" fmla="*/ 880070 h 887212"/>
                    <a:gd name="connsiteX70" fmla="*/ 423424 w 842100"/>
                    <a:gd name="connsiteY70" fmla="*/ 880070 h 887212"/>
                    <a:gd name="connsiteX71" fmla="*/ 440717 w 842100"/>
                    <a:gd name="connsiteY71" fmla="*/ 880070 h 887212"/>
                    <a:gd name="connsiteX72" fmla="*/ 445980 w 842100"/>
                    <a:gd name="connsiteY72" fmla="*/ 880070 h 887212"/>
                    <a:gd name="connsiteX73" fmla="*/ 457258 w 842100"/>
                    <a:gd name="connsiteY73" fmla="*/ 880070 h 887212"/>
                    <a:gd name="connsiteX74" fmla="*/ 464777 w 842100"/>
                    <a:gd name="connsiteY74" fmla="*/ 880070 h 887212"/>
                    <a:gd name="connsiteX75" fmla="*/ 471544 w 842100"/>
                    <a:gd name="connsiteY75" fmla="*/ 880070 h 887212"/>
                    <a:gd name="connsiteX76" fmla="*/ 481318 w 842100"/>
                    <a:gd name="connsiteY76" fmla="*/ 880070 h 887212"/>
                    <a:gd name="connsiteX77" fmla="*/ 483574 w 842100"/>
                    <a:gd name="connsiteY77" fmla="*/ 880070 h 887212"/>
                    <a:gd name="connsiteX78" fmla="*/ 521167 w 842100"/>
                    <a:gd name="connsiteY78" fmla="*/ 881573 h 887212"/>
                    <a:gd name="connsiteX79" fmla="*/ 528686 w 842100"/>
                    <a:gd name="connsiteY79" fmla="*/ 881573 h 887212"/>
                    <a:gd name="connsiteX80" fmla="*/ 533949 w 842100"/>
                    <a:gd name="connsiteY80" fmla="*/ 874807 h 887212"/>
                    <a:gd name="connsiteX81" fmla="*/ 533949 w 842100"/>
                    <a:gd name="connsiteY81" fmla="*/ 847739 h 887212"/>
                    <a:gd name="connsiteX82" fmla="*/ 533197 w 842100"/>
                    <a:gd name="connsiteY82" fmla="*/ 844732 h 887212"/>
                    <a:gd name="connsiteX83" fmla="*/ 527182 w 842100"/>
                    <a:gd name="connsiteY83" fmla="*/ 841724 h 887212"/>
                    <a:gd name="connsiteX84" fmla="*/ 503122 w 842100"/>
                    <a:gd name="connsiteY84" fmla="*/ 841724 h 887212"/>
                    <a:gd name="connsiteX85" fmla="*/ 502370 w 842100"/>
                    <a:gd name="connsiteY85" fmla="*/ 841724 h 887212"/>
                    <a:gd name="connsiteX86" fmla="*/ 501619 w 842100"/>
                    <a:gd name="connsiteY86" fmla="*/ 841724 h 887212"/>
                    <a:gd name="connsiteX87" fmla="*/ 482070 w 842100"/>
                    <a:gd name="connsiteY87" fmla="*/ 824431 h 887212"/>
                    <a:gd name="connsiteX88" fmla="*/ 479814 w 842100"/>
                    <a:gd name="connsiteY88" fmla="*/ 541726 h 887212"/>
                    <a:gd name="connsiteX89" fmla="*/ 493348 w 842100"/>
                    <a:gd name="connsiteY89" fmla="*/ 543230 h 887212"/>
                    <a:gd name="connsiteX90" fmla="*/ 514400 w 842100"/>
                    <a:gd name="connsiteY90" fmla="*/ 556763 h 887212"/>
                    <a:gd name="connsiteX91" fmla="*/ 617407 w 842100"/>
                    <a:gd name="connsiteY91" fmla="*/ 747740 h 887212"/>
                    <a:gd name="connsiteX92" fmla="*/ 606129 w 842100"/>
                    <a:gd name="connsiteY92" fmla="*/ 773303 h 887212"/>
                    <a:gd name="connsiteX93" fmla="*/ 594099 w 842100"/>
                    <a:gd name="connsiteY93" fmla="*/ 773303 h 887212"/>
                    <a:gd name="connsiteX94" fmla="*/ 589588 w 842100"/>
                    <a:gd name="connsiteY94" fmla="*/ 779318 h 887212"/>
                    <a:gd name="connsiteX95" fmla="*/ 589588 w 842100"/>
                    <a:gd name="connsiteY95" fmla="*/ 804130 h 887212"/>
                    <a:gd name="connsiteX96" fmla="*/ 594099 w 842100"/>
                    <a:gd name="connsiteY96" fmla="*/ 811649 h 887212"/>
                    <a:gd name="connsiteX97" fmla="*/ 702369 w 842100"/>
                    <a:gd name="connsiteY97" fmla="*/ 808642 h 887212"/>
                    <a:gd name="connsiteX98" fmla="*/ 815902 w 842100"/>
                    <a:gd name="connsiteY98" fmla="*/ 811649 h 887212"/>
                    <a:gd name="connsiteX99" fmla="*/ 821917 w 842100"/>
                    <a:gd name="connsiteY99" fmla="*/ 804882 h 887212"/>
                    <a:gd name="connsiteX100" fmla="*/ 821917 w 842100"/>
                    <a:gd name="connsiteY100" fmla="*/ 778567 h 887212"/>
                    <a:gd name="connsiteX101" fmla="*/ 818158 w 842100"/>
                    <a:gd name="connsiteY101" fmla="*/ 773303 h 887212"/>
                    <a:gd name="connsiteX102" fmla="*/ 348988 w 842100"/>
                    <a:gd name="connsiteY102" fmla="*/ 799619 h 887212"/>
                    <a:gd name="connsiteX103" fmla="*/ 305379 w 842100"/>
                    <a:gd name="connsiteY103" fmla="*/ 818416 h 887212"/>
                    <a:gd name="connsiteX104" fmla="*/ 202372 w 842100"/>
                    <a:gd name="connsiteY104" fmla="*/ 632703 h 887212"/>
                    <a:gd name="connsiteX105" fmla="*/ 231695 w 842100"/>
                    <a:gd name="connsiteY105" fmla="*/ 525937 h 887212"/>
                    <a:gd name="connsiteX106" fmla="*/ 279064 w 842100"/>
                    <a:gd name="connsiteY106" fmla="*/ 499621 h 887212"/>
                    <a:gd name="connsiteX107" fmla="*/ 348236 w 842100"/>
                    <a:gd name="connsiteY107" fmla="*/ 541726 h 887212"/>
                    <a:gd name="connsiteX108" fmla="*/ 355755 w 842100"/>
                    <a:gd name="connsiteY108" fmla="*/ 586087 h 887212"/>
                    <a:gd name="connsiteX109" fmla="*/ 358762 w 842100"/>
                    <a:gd name="connsiteY109" fmla="*/ 755258 h 887212"/>
                    <a:gd name="connsiteX110" fmla="*/ 348988 w 842100"/>
                    <a:gd name="connsiteY110" fmla="*/ 799619 h 88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842100" h="887212">
                      <a:moveTo>
                        <a:pt x="818158" y="773303"/>
                      </a:moveTo>
                      <a:lnTo>
                        <a:pt x="808384" y="773303"/>
                      </a:lnTo>
                      <a:cubicBezTo>
                        <a:pt x="798609" y="773303"/>
                        <a:pt x="780564" y="770296"/>
                        <a:pt x="765527" y="749243"/>
                      </a:cubicBezTo>
                      <a:cubicBezTo>
                        <a:pt x="733948" y="704883"/>
                        <a:pt x="657257" y="577064"/>
                        <a:pt x="597859" y="480824"/>
                      </a:cubicBezTo>
                      <a:cubicBezTo>
                        <a:pt x="718159" y="480824"/>
                        <a:pt x="810639" y="481576"/>
                        <a:pt x="815151" y="481576"/>
                      </a:cubicBezTo>
                      <a:cubicBezTo>
                        <a:pt x="818158" y="468042"/>
                        <a:pt x="838459" y="365787"/>
                        <a:pt x="839962" y="362028"/>
                      </a:cubicBezTo>
                      <a:cubicBezTo>
                        <a:pt x="840714" y="359020"/>
                        <a:pt x="840714" y="358268"/>
                        <a:pt x="839210" y="357517"/>
                      </a:cubicBezTo>
                      <a:lnTo>
                        <a:pt x="828684" y="353005"/>
                      </a:lnTo>
                      <a:cubicBezTo>
                        <a:pt x="825677" y="351502"/>
                        <a:pt x="824173" y="353005"/>
                        <a:pt x="822669" y="356013"/>
                      </a:cubicBezTo>
                      <a:cubicBezTo>
                        <a:pt x="815151" y="374810"/>
                        <a:pt x="779812" y="436463"/>
                        <a:pt x="752745" y="438719"/>
                      </a:cubicBezTo>
                      <a:cubicBezTo>
                        <a:pt x="724926" y="441727"/>
                        <a:pt x="701617" y="441727"/>
                        <a:pt x="678309" y="441727"/>
                      </a:cubicBezTo>
                      <a:lnTo>
                        <a:pt x="648986" y="441727"/>
                      </a:lnTo>
                      <a:cubicBezTo>
                        <a:pt x="648986" y="441727"/>
                        <a:pt x="540716" y="442478"/>
                        <a:pt x="479814" y="442478"/>
                      </a:cubicBezTo>
                      <a:lnTo>
                        <a:pt x="479814" y="440223"/>
                      </a:lnTo>
                      <a:lnTo>
                        <a:pt x="479814" y="436463"/>
                      </a:lnTo>
                      <a:lnTo>
                        <a:pt x="479814" y="434960"/>
                      </a:lnTo>
                      <a:cubicBezTo>
                        <a:pt x="479814" y="425185"/>
                        <a:pt x="480566" y="302630"/>
                        <a:pt x="481318" y="205638"/>
                      </a:cubicBezTo>
                      <a:cubicBezTo>
                        <a:pt x="599362" y="205638"/>
                        <a:pt x="703873" y="205638"/>
                        <a:pt x="709136" y="206390"/>
                      </a:cubicBezTo>
                      <a:cubicBezTo>
                        <a:pt x="712144" y="192856"/>
                        <a:pt x="732444" y="90601"/>
                        <a:pt x="733948" y="86842"/>
                      </a:cubicBezTo>
                      <a:cubicBezTo>
                        <a:pt x="734700" y="83834"/>
                        <a:pt x="734700" y="83082"/>
                        <a:pt x="733196" y="82330"/>
                      </a:cubicBezTo>
                      <a:lnTo>
                        <a:pt x="722670" y="78571"/>
                      </a:lnTo>
                      <a:cubicBezTo>
                        <a:pt x="719662" y="77067"/>
                        <a:pt x="718159" y="78571"/>
                        <a:pt x="716655" y="81578"/>
                      </a:cubicBezTo>
                      <a:cubicBezTo>
                        <a:pt x="709136" y="100375"/>
                        <a:pt x="673798" y="162029"/>
                        <a:pt x="646730" y="164285"/>
                      </a:cubicBezTo>
                      <a:cubicBezTo>
                        <a:pt x="618911" y="166540"/>
                        <a:pt x="596355" y="166540"/>
                        <a:pt x="571543" y="166540"/>
                      </a:cubicBezTo>
                      <a:lnTo>
                        <a:pt x="542220" y="166540"/>
                      </a:lnTo>
                      <a:cubicBezTo>
                        <a:pt x="542220" y="166540"/>
                        <a:pt x="509889" y="166540"/>
                        <a:pt x="481318" y="167292"/>
                      </a:cubicBezTo>
                      <a:cubicBezTo>
                        <a:pt x="481318" y="108646"/>
                        <a:pt x="482070" y="73308"/>
                        <a:pt x="482070" y="69548"/>
                      </a:cubicBezTo>
                      <a:cubicBezTo>
                        <a:pt x="482070" y="59022"/>
                        <a:pt x="485829" y="46240"/>
                        <a:pt x="506130" y="46240"/>
                      </a:cubicBezTo>
                      <a:lnTo>
                        <a:pt x="511393" y="46240"/>
                      </a:lnTo>
                      <a:lnTo>
                        <a:pt x="526430" y="46240"/>
                      </a:lnTo>
                      <a:cubicBezTo>
                        <a:pt x="530942" y="46240"/>
                        <a:pt x="532445" y="43985"/>
                        <a:pt x="532445" y="39473"/>
                      </a:cubicBezTo>
                      <a:lnTo>
                        <a:pt x="532445" y="10902"/>
                      </a:lnTo>
                      <a:cubicBezTo>
                        <a:pt x="532445" y="7143"/>
                        <a:pt x="530942" y="5639"/>
                        <a:pt x="526430" y="5639"/>
                      </a:cubicBezTo>
                      <a:cubicBezTo>
                        <a:pt x="514400" y="5639"/>
                        <a:pt x="487333" y="8647"/>
                        <a:pt x="423424" y="8647"/>
                      </a:cubicBezTo>
                      <a:lnTo>
                        <a:pt x="421920" y="8647"/>
                      </a:lnTo>
                      <a:lnTo>
                        <a:pt x="420416" y="8647"/>
                      </a:lnTo>
                      <a:cubicBezTo>
                        <a:pt x="356507" y="8647"/>
                        <a:pt x="329439" y="6391"/>
                        <a:pt x="317409" y="5639"/>
                      </a:cubicBezTo>
                      <a:cubicBezTo>
                        <a:pt x="312898" y="5639"/>
                        <a:pt x="311394" y="7895"/>
                        <a:pt x="311394" y="10902"/>
                      </a:cubicBezTo>
                      <a:lnTo>
                        <a:pt x="311394" y="37970"/>
                      </a:lnTo>
                      <a:cubicBezTo>
                        <a:pt x="311394" y="42481"/>
                        <a:pt x="312898" y="44737"/>
                        <a:pt x="317409" y="44737"/>
                      </a:cubicBezTo>
                      <a:lnTo>
                        <a:pt x="332447" y="44737"/>
                      </a:lnTo>
                      <a:lnTo>
                        <a:pt x="337710" y="44737"/>
                      </a:lnTo>
                      <a:cubicBezTo>
                        <a:pt x="358010" y="44737"/>
                        <a:pt x="361770" y="46992"/>
                        <a:pt x="361770" y="57518"/>
                      </a:cubicBezTo>
                      <a:cubicBezTo>
                        <a:pt x="361770" y="61278"/>
                        <a:pt x="361770" y="105638"/>
                        <a:pt x="362522" y="165788"/>
                      </a:cubicBezTo>
                      <a:cubicBezTo>
                        <a:pt x="333950" y="165788"/>
                        <a:pt x="303124" y="165037"/>
                        <a:pt x="303124" y="165037"/>
                      </a:cubicBezTo>
                      <a:lnTo>
                        <a:pt x="273800" y="165037"/>
                      </a:lnTo>
                      <a:cubicBezTo>
                        <a:pt x="249740" y="165037"/>
                        <a:pt x="226432" y="165037"/>
                        <a:pt x="198613" y="162781"/>
                      </a:cubicBezTo>
                      <a:cubicBezTo>
                        <a:pt x="170794" y="159773"/>
                        <a:pt x="136207" y="98872"/>
                        <a:pt x="128689" y="80075"/>
                      </a:cubicBezTo>
                      <a:cubicBezTo>
                        <a:pt x="127185" y="77067"/>
                        <a:pt x="125681" y="75563"/>
                        <a:pt x="122674" y="77067"/>
                      </a:cubicBezTo>
                      <a:lnTo>
                        <a:pt x="112147" y="80827"/>
                      </a:lnTo>
                      <a:cubicBezTo>
                        <a:pt x="110644" y="81578"/>
                        <a:pt x="110644" y="82330"/>
                        <a:pt x="111395" y="85338"/>
                      </a:cubicBezTo>
                      <a:cubicBezTo>
                        <a:pt x="112899" y="89097"/>
                        <a:pt x="133200" y="191352"/>
                        <a:pt x="136207" y="204886"/>
                      </a:cubicBezTo>
                      <a:cubicBezTo>
                        <a:pt x="142222" y="204134"/>
                        <a:pt x="245229" y="204134"/>
                        <a:pt x="362522" y="204134"/>
                      </a:cubicBezTo>
                      <a:cubicBezTo>
                        <a:pt x="363274" y="279322"/>
                        <a:pt x="363274" y="379321"/>
                        <a:pt x="364025" y="441727"/>
                      </a:cubicBezTo>
                      <a:cubicBezTo>
                        <a:pt x="303124" y="441727"/>
                        <a:pt x="197109" y="440975"/>
                        <a:pt x="197109" y="440975"/>
                      </a:cubicBezTo>
                      <a:lnTo>
                        <a:pt x="167786" y="440975"/>
                      </a:lnTo>
                      <a:cubicBezTo>
                        <a:pt x="143726" y="440975"/>
                        <a:pt x="120418" y="440975"/>
                        <a:pt x="92599" y="437967"/>
                      </a:cubicBezTo>
                      <a:cubicBezTo>
                        <a:pt x="64779" y="435712"/>
                        <a:pt x="30193" y="374058"/>
                        <a:pt x="22674" y="355261"/>
                      </a:cubicBezTo>
                      <a:cubicBezTo>
                        <a:pt x="21170" y="352253"/>
                        <a:pt x="19667" y="350750"/>
                        <a:pt x="16659" y="352253"/>
                      </a:cubicBezTo>
                      <a:lnTo>
                        <a:pt x="6885" y="356765"/>
                      </a:lnTo>
                      <a:cubicBezTo>
                        <a:pt x="5381" y="357517"/>
                        <a:pt x="5381" y="358268"/>
                        <a:pt x="6133" y="361276"/>
                      </a:cubicBezTo>
                      <a:cubicBezTo>
                        <a:pt x="7637" y="365035"/>
                        <a:pt x="27937" y="467290"/>
                        <a:pt x="30945" y="480824"/>
                      </a:cubicBezTo>
                      <a:cubicBezTo>
                        <a:pt x="34704" y="480824"/>
                        <a:pt x="105380" y="480072"/>
                        <a:pt x="203124" y="480072"/>
                      </a:cubicBezTo>
                      <a:cubicBezTo>
                        <a:pt x="182824" y="489847"/>
                        <a:pt x="164779" y="504132"/>
                        <a:pt x="148237" y="522929"/>
                      </a:cubicBezTo>
                      <a:cubicBezTo>
                        <a:pt x="97110" y="580823"/>
                        <a:pt x="84328" y="628943"/>
                        <a:pt x="84328" y="703379"/>
                      </a:cubicBezTo>
                      <a:cubicBezTo>
                        <a:pt x="84328" y="846987"/>
                        <a:pt x="202372" y="880070"/>
                        <a:pt x="249740" y="880070"/>
                      </a:cubicBezTo>
                      <a:cubicBezTo>
                        <a:pt x="285830" y="880070"/>
                        <a:pt x="333199" y="861273"/>
                        <a:pt x="364025" y="831198"/>
                      </a:cubicBezTo>
                      <a:cubicBezTo>
                        <a:pt x="364025" y="849243"/>
                        <a:pt x="364025" y="865784"/>
                        <a:pt x="363274" y="880822"/>
                      </a:cubicBezTo>
                      <a:cubicBezTo>
                        <a:pt x="378311" y="880822"/>
                        <a:pt x="397108" y="880070"/>
                        <a:pt x="421920" y="880070"/>
                      </a:cubicBezTo>
                      <a:lnTo>
                        <a:pt x="421920" y="880070"/>
                      </a:lnTo>
                      <a:lnTo>
                        <a:pt x="423424" y="880070"/>
                      </a:lnTo>
                      <a:cubicBezTo>
                        <a:pt x="429439" y="880070"/>
                        <a:pt x="435454" y="880070"/>
                        <a:pt x="440717" y="880070"/>
                      </a:cubicBezTo>
                      <a:cubicBezTo>
                        <a:pt x="442220" y="880070"/>
                        <a:pt x="444476" y="880070"/>
                        <a:pt x="445980" y="880070"/>
                      </a:cubicBezTo>
                      <a:cubicBezTo>
                        <a:pt x="449739" y="880070"/>
                        <a:pt x="453499" y="880070"/>
                        <a:pt x="457258" y="880070"/>
                      </a:cubicBezTo>
                      <a:cubicBezTo>
                        <a:pt x="459514" y="880070"/>
                        <a:pt x="462521" y="880070"/>
                        <a:pt x="464777" y="880070"/>
                      </a:cubicBezTo>
                      <a:cubicBezTo>
                        <a:pt x="467032" y="880070"/>
                        <a:pt x="469288" y="880070"/>
                        <a:pt x="471544" y="880070"/>
                      </a:cubicBezTo>
                      <a:cubicBezTo>
                        <a:pt x="475303" y="880070"/>
                        <a:pt x="478310" y="880070"/>
                        <a:pt x="481318" y="880070"/>
                      </a:cubicBezTo>
                      <a:cubicBezTo>
                        <a:pt x="482070" y="880070"/>
                        <a:pt x="482822" y="880070"/>
                        <a:pt x="483574" y="880070"/>
                      </a:cubicBezTo>
                      <a:cubicBezTo>
                        <a:pt x="502370" y="880822"/>
                        <a:pt x="513649" y="881573"/>
                        <a:pt x="521167" y="881573"/>
                      </a:cubicBezTo>
                      <a:cubicBezTo>
                        <a:pt x="524175" y="881573"/>
                        <a:pt x="526430" y="881573"/>
                        <a:pt x="528686" y="881573"/>
                      </a:cubicBezTo>
                      <a:cubicBezTo>
                        <a:pt x="532445" y="881573"/>
                        <a:pt x="533949" y="879318"/>
                        <a:pt x="533949" y="874807"/>
                      </a:cubicBezTo>
                      <a:lnTo>
                        <a:pt x="533949" y="847739"/>
                      </a:lnTo>
                      <a:cubicBezTo>
                        <a:pt x="533949" y="846235"/>
                        <a:pt x="533949" y="845483"/>
                        <a:pt x="533197" y="844732"/>
                      </a:cubicBezTo>
                      <a:cubicBezTo>
                        <a:pt x="532445" y="842476"/>
                        <a:pt x="530190" y="841724"/>
                        <a:pt x="527182" y="841724"/>
                      </a:cubicBezTo>
                      <a:lnTo>
                        <a:pt x="503122" y="841724"/>
                      </a:lnTo>
                      <a:lnTo>
                        <a:pt x="502370" y="841724"/>
                      </a:lnTo>
                      <a:cubicBezTo>
                        <a:pt x="501619" y="841724"/>
                        <a:pt x="501619" y="841724"/>
                        <a:pt x="501619" y="841724"/>
                      </a:cubicBezTo>
                      <a:cubicBezTo>
                        <a:pt x="488837" y="840972"/>
                        <a:pt x="483574" y="833453"/>
                        <a:pt x="482070" y="824431"/>
                      </a:cubicBezTo>
                      <a:cubicBezTo>
                        <a:pt x="481318" y="816160"/>
                        <a:pt x="479814" y="659770"/>
                        <a:pt x="479814" y="541726"/>
                      </a:cubicBezTo>
                      <a:lnTo>
                        <a:pt x="493348" y="543230"/>
                      </a:lnTo>
                      <a:cubicBezTo>
                        <a:pt x="502370" y="543230"/>
                        <a:pt x="509889" y="549997"/>
                        <a:pt x="514400" y="556763"/>
                      </a:cubicBezTo>
                      <a:cubicBezTo>
                        <a:pt x="527934" y="575560"/>
                        <a:pt x="610640" y="728943"/>
                        <a:pt x="617407" y="747740"/>
                      </a:cubicBezTo>
                      <a:cubicBezTo>
                        <a:pt x="620415" y="756762"/>
                        <a:pt x="619663" y="773303"/>
                        <a:pt x="606129" y="773303"/>
                      </a:cubicBezTo>
                      <a:lnTo>
                        <a:pt x="594099" y="773303"/>
                      </a:lnTo>
                      <a:cubicBezTo>
                        <a:pt x="591092" y="773303"/>
                        <a:pt x="589588" y="775559"/>
                        <a:pt x="589588" y="779318"/>
                      </a:cubicBezTo>
                      <a:lnTo>
                        <a:pt x="589588" y="804130"/>
                      </a:lnTo>
                      <a:cubicBezTo>
                        <a:pt x="589588" y="810145"/>
                        <a:pt x="591092" y="811649"/>
                        <a:pt x="594099" y="811649"/>
                      </a:cubicBezTo>
                      <a:cubicBezTo>
                        <a:pt x="605377" y="811649"/>
                        <a:pt x="636204" y="808642"/>
                        <a:pt x="702369" y="808642"/>
                      </a:cubicBezTo>
                      <a:cubicBezTo>
                        <a:pt x="782068" y="808642"/>
                        <a:pt x="808384" y="811649"/>
                        <a:pt x="815902" y="811649"/>
                      </a:cubicBezTo>
                      <a:cubicBezTo>
                        <a:pt x="820414" y="811649"/>
                        <a:pt x="821917" y="809393"/>
                        <a:pt x="821917" y="804882"/>
                      </a:cubicBezTo>
                      <a:lnTo>
                        <a:pt x="821917" y="778567"/>
                      </a:lnTo>
                      <a:cubicBezTo>
                        <a:pt x="824173" y="775559"/>
                        <a:pt x="821917" y="773303"/>
                        <a:pt x="818158" y="773303"/>
                      </a:cubicBezTo>
                      <a:moveTo>
                        <a:pt x="348988" y="799619"/>
                      </a:moveTo>
                      <a:cubicBezTo>
                        <a:pt x="339965" y="808642"/>
                        <a:pt x="330191" y="818416"/>
                        <a:pt x="305379" y="818416"/>
                      </a:cubicBezTo>
                      <a:cubicBezTo>
                        <a:pt x="248989" y="818416"/>
                        <a:pt x="202372" y="742477"/>
                        <a:pt x="202372" y="632703"/>
                      </a:cubicBezTo>
                      <a:cubicBezTo>
                        <a:pt x="202372" y="588342"/>
                        <a:pt x="209891" y="556763"/>
                        <a:pt x="231695" y="525937"/>
                      </a:cubicBezTo>
                      <a:cubicBezTo>
                        <a:pt x="245229" y="506388"/>
                        <a:pt x="262522" y="499621"/>
                        <a:pt x="279064" y="499621"/>
                      </a:cubicBezTo>
                      <a:cubicBezTo>
                        <a:pt x="304627" y="499621"/>
                        <a:pt x="334702" y="516162"/>
                        <a:pt x="348236" y="541726"/>
                      </a:cubicBezTo>
                      <a:cubicBezTo>
                        <a:pt x="354251" y="553756"/>
                        <a:pt x="355755" y="569545"/>
                        <a:pt x="355755" y="586087"/>
                      </a:cubicBezTo>
                      <a:lnTo>
                        <a:pt x="358762" y="755258"/>
                      </a:lnTo>
                      <a:cubicBezTo>
                        <a:pt x="358010" y="775559"/>
                        <a:pt x="356507" y="792100"/>
                        <a:pt x="348988" y="799619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4" name="フリーフォーム: 図形 133">
                  <a:extLst>
                    <a:ext uri="{FF2B5EF4-FFF2-40B4-BE49-F238E27FC236}">
                      <a16:creationId xmlns:a16="http://schemas.microsoft.com/office/drawing/2014/main" id="{C1C23B2E-2D4E-4ACE-BEFB-4097A562AABD}"/>
                    </a:ext>
                  </a:extLst>
                </p:cNvPr>
                <p:cNvSpPr/>
                <p:nvPr/>
              </p:nvSpPr>
              <p:spPr>
                <a:xfrm>
                  <a:off x="1824978" y="1849347"/>
                  <a:ext cx="248119" cy="172931"/>
                </a:xfrm>
                <a:custGeom>
                  <a:avLst/>
                  <a:gdLst>
                    <a:gd name="connsiteX0" fmla="*/ 59022 w 248118"/>
                    <a:gd name="connsiteY0" fmla="*/ 6391 h 172931"/>
                    <a:gd name="connsiteX1" fmla="*/ 54511 w 248118"/>
                    <a:gd name="connsiteY1" fmla="*/ 13158 h 172931"/>
                    <a:gd name="connsiteX2" fmla="*/ 54511 w 248118"/>
                    <a:gd name="connsiteY2" fmla="*/ 37218 h 172931"/>
                    <a:gd name="connsiteX3" fmla="*/ 58270 w 248118"/>
                    <a:gd name="connsiteY3" fmla="*/ 43985 h 172931"/>
                    <a:gd name="connsiteX4" fmla="*/ 71804 w 248118"/>
                    <a:gd name="connsiteY4" fmla="*/ 43985 h 172931"/>
                    <a:gd name="connsiteX5" fmla="*/ 87593 w 248118"/>
                    <a:gd name="connsiteY5" fmla="*/ 81578 h 172931"/>
                    <a:gd name="connsiteX6" fmla="*/ 5639 w 248118"/>
                    <a:gd name="connsiteY6" fmla="*/ 169548 h 172931"/>
                    <a:gd name="connsiteX7" fmla="*/ 46992 w 248118"/>
                    <a:gd name="connsiteY7" fmla="*/ 169548 h 172931"/>
                    <a:gd name="connsiteX8" fmla="*/ 180074 w 248118"/>
                    <a:gd name="connsiteY8" fmla="*/ 62030 h 172931"/>
                    <a:gd name="connsiteX9" fmla="*/ 226690 w 248118"/>
                    <a:gd name="connsiteY9" fmla="*/ 45488 h 172931"/>
                    <a:gd name="connsiteX10" fmla="*/ 239472 w 248118"/>
                    <a:gd name="connsiteY10" fmla="*/ 45488 h 172931"/>
                    <a:gd name="connsiteX11" fmla="*/ 245487 w 248118"/>
                    <a:gd name="connsiteY11" fmla="*/ 38722 h 172931"/>
                    <a:gd name="connsiteX12" fmla="*/ 245487 w 248118"/>
                    <a:gd name="connsiteY12" fmla="*/ 12406 h 172931"/>
                    <a:gd name="connsiteX13" fmla="*/ 240224 w 248118"/>
                    <a:gd name="connsiteY13" fmla="*/ 5639 h 172931"/>
                    <a:gd name="connsiteX14" fmla="*/ 163533 w 248118"/>
                    <a:gd name="connsiteY14" fmla="*/ 8647 h 172931"/>
                    <a:gd name="connsiteX15" fmla="*/ 59022 w 248118"/>
                    <a:gd name="connsiteY15" fmla="*/ 6391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59022" y="6391"/>
                      </a:moveTo>
                      <a:cubicBezTo>
                        <a:pt x="56015" y="6391"/>
                        <a:pt x="54511" y="7895"/>
                        <a:pt x="54511" y="13158"/>
                      </a:cubicBezTo>
                      <a:lnTo>
                        <a:pt x="54511" y="37218"/>
                      </a:lnTo>
                      <a:cubicBezTo>
                        <a:pt x="54511" y="42481"/>
                        <a:pt x="55263" y="43985"/>
                        <a:pt x="58270" y="43985"/>
                      </a:cubicBezTo>
                      <a:lnTo>
                        <a:pt x="71804" y="43985"/>
                      </a:lnTo>
                      <a:cubicBezTo>
                        <a:pt x="87593" y="43985"/>
                        <a:pt x="101879" y="58270"/>
                        <a:pt x="87593" y="81578"/>
                      </a:cubicBezTo>
                      <a:cubicBezTo>
                        <a:pt x="82330" y="90601"/>
                        <a:pt x="43233" y="131202"/>
                        <a:pt x="5639" y="169548"/>
                      </a:cubicBezTo>
                      <a:lnTo>
                        <a:pt x="46992" y="169548"/>
                      </a:lnTo>
                      <a:cubicBezTo>
                        <a:pt x="89097" y="129698"/>
                        <a:pt x="149999" y="84586"/>
                        <a:pt x="180074" y="62030"/>
                      </a:cubicBezTo>
                      <a:cubicBezTo>
                        <a:pt x="195863" y="50000"/>
                        <a:pt x="215412" y="45488"/>
                        <a:pt x="226690" y="45488"/>
                      </a:cubicBezTo>
                      <a:lnTo>
                        <a:pt x="239472" y="45488"/>
                      </a:lnTo>
                      <a:cubicBezTo>
                        <a:pt x="243232" y="45488"/>
                        <a:pt x="245487" y="43233"/>
                        <a:pt x="245487" y="38722"/>
                      </a:cubicBezTo>
                      <a:lnTo>
                        <a:pt x="245487" y="12406"/>
                      </a:lnTo>
                      <a:cubicBezTo>
                        <a:pt x="245487" y="7895"/>
                        <a:pt x="243983" y="5639"/>
                        <a:pt x="240224" y="5639"/>
                      </a:cubicBezTo>
                      <a:cubicBezTo>
                        <a:pt x="230450" y="5639"/>
                        <a:pt x="202630" y="8647"/>
                        <a:pt x="163533" y="8647"/>
                      </a:cubicBezTo>
                      <a:cubicBezTo>
                        <a:pt x="101127" y="9398"/>
                        <a:pt x="68045" y="6391"/>
                        <a:pt x="59022" y="6391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5" name="フリーフォーム: 図形 134">
                  <a:extLst>
                    <a:ext uri="{FF2B5EF4-FFF2-40B4-BE49-F238E27FC236}">
                      <a16:creationId xmlns:a16="http://schemas.microsoft.com/office/drawing/2014/main" id="{CA866089-F83E-46AB-A767-F495A01A9998}"/>
                    </a:ext>
                  </a:extLst>
                </p:cNvPr>
                <p:cNvSpPr/>
                <p:nvPr/>
              </p:nvSpPr>
              <p:spPr>
                <a:xfrm>
                  <a:off x="1320470" y="1850851"/>
                  <a:ext cx="248119" cy="172931"/>
                </a:xfrm>
                <a:custGeom>
                  <a:avLst/>
                  <a:gdLst>
                    <a:gd name="connsiteX0" fmla="*/ 12406 w 248118"/>
                    <a:gd name="connsiteY0" fmla="*/ 44737 h 172931"/>
                    <a:gd name="connsiteX1" fmla="*/ 25188 w 248118"/>
                    <a:gd name="connsiteY1" fmla="*/ 44737 h 172931"/>
                    <a:gd name="connsiteX2" fmla="*/ 71052 w 248118"/>
                    <a:gd name="connsiteY2" fmla="*/ 61278 h 172931"/>
                    <a:gd name="connsiteX3" fmla="*/ 204886 w 248118"/>
                    <a:gd name="connsiteY3" fmla="*/ 168796 h 172931"/>
                    <a:gd name="connsiteX4" fmla="*/ 246239 w 248118"/>
                    <a:gd name="connsiteY4" fmla="*/ 168796 h 172931"/>
                    <a:gd name="connsiteX5" fmla="*/ 164285 w 248118"/>
                    <a:gd name="connsiteY5" fmla="*/ 80827 h 172931"/>
                    <a:gd name="connsiteX6" fmla="*/ 180074 w 248118"/>
                    <a:gd name="connsiteY6" fmla="*/ 43233 h 172931"/>
                    <a:gd name="connsiteX7" fmla="*/ 193608 w 248118"/>
                    <a:gd name="connsiteY7" fmla="*/ 43233 h 172931"/>
                    <a:gd name="connsiteX8" fmla="*/ 197367 w 248118"/>
                    <a:gd name="connsiteY8" fmla="*/ 36466 h 172931"/>
                    <a:gd name="connsiteX9" fmla="*/ 197367 w 248118"/>
                    <a:gd name="connsiteY9" fmla="*/ 12406 h 172931"/>
                    <a:gd name="connsiteX10" fmla="*/ 192856 w 248118"/>
                    <a:gd name="connsiteY10" fmla="*/ 5639 h 172931"/>
                    <a:gd name="connsiteX11" fmla="*/ 87593 w 248118"/>
                    <a:gd name="connsiteY11" fmla="*/ 8647 h 172931"/>
                    <a:gd name="connsiteX12" fmla="*/ 11654 w 248118"/>
                    <a:gd name="connsiteY12" fmla="*/ 5639 h 172931"/>
                    <a:gd name="connsiteX13" fmla="*/ 5639 w 248118"/>
                    <a:gd name="connsiteY13" fmla="*/ 12406 h 172931"/>
                    <a:gd name="connsiteX14" fmla="*/ 5639 w 248118"/>
                    <a:gd name="connsiteY14" fmla="*/ 38722 h 172931"/>
                    <a:gd name="connsiteX15" fmla="*/ 12406 w 248118"/>
                    <a:gd name="connsiteY15" fmla="*/ 44737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12406" y="44737"/>
                      </a:moveTo>
                      <a:lnTo>
                        <a:pt x="25188" y="44737"/>
                      </a:lnTo>
                      <a:cubicBezTo>
                        <a:pt x="36466" y="44737"/>
                        <a:pt x="55263" y="49248"/>
                        <a:pt x="71052" y="61278"/>
                      </a:cubicBezTo>
                      <a:cubicBezTo>
                        <a:pt x="101879" y="83834"/>
                        <a:pt x="162029" y="128947"/>
                        <a:pt x="204886" y="168796"/>
                      </a:cubicBezTo>
                      <a:lnTo>
                        <a:pt x="246239" y="168796"/>
                      </a:lnTo>
                      <a:cubicBezTo>
                        <a:pt x="208645" y="130450"/>
                        <a:pt x="169548" y="89849"/>
                        <a:pt x="164285" y="80827"/>
                      </a:cubicBezTo>
                      <a:cubicBezTo>
                        <a:pt x="149999" y="57518"/>
                        <a:pt x="164285" y="43233"/>
                        <a:pt x="180074" y="43233"/>
                      </a:cubicBezTo>
                      <a:lnTo>
                        <a:pt x="193608" y="43233"/>
                      </a:lnTo>
                      <a:cubicBezTo>
                        <a:pt x="196615" y="43233"/>
                        <a:pt x="197367" y="40977"/>
                        <a:pt x="197367" y="36466"/>
                      </a:cubicBezTo>
                      <a:lnTo>
                        <a:pt x="197367" y="12406"/>
                      </a:lnTo>
                      <a:cubicBezTo>
                        <a:pt x="197367" y="7895"/>
                        <a:pt x="195863" y="5639"/>
                        <a:pt x="192856" y="5639"/>
                      </a:cubicBezTo>
                      <a:cubicBezTo>
                        <a:pt x="183082" y="5639"/>
                        <a:pt x="150751" y="8647"/>
                        <a:pt x="87593" y="8647"/>
                      </a:cubicBezTo>
                      <a:cubicBezTo>
                        <a:pt x="48496" y="8647"/>
                        <a:pt x="20677" y="5639"/>
                        <a:pt x="11654" y="5639"/>
                      </a:cubicBezTo>
                      <a:cubicBezTo>
                        <a:pt x="7895" y="5639"/>
                        <a:pt x="5639" y="7895"/>
                        <a:pt x="5639" y="12406"/>
                      </a:cubicBezTo>
                      <a:lnTo>
                        <a:pt x="5639" y="38722"/>
                      </a:lnTo>
                      <a:cubicBezTo>
                        <a:pt x="5639" y="42481"/>
                        <a:pt x="7895" y="44737"/>
                        <a:pt x="12406" y="44737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9" name="グループ化 128">
                <a:extLst>
                  <a:ext uri="{FF2B5EF4-FFF2-40B4-BE49-F238E27FC236}">
                    <a16:creationId xmlns:a16="http://schemas.microsoft.com/office/drawing/2014/main" id="{162E5035-1F1E-4E00-9865-25E5BED88C87}"/>
                  </a:ext>
                </a:extLst>
              </p:cNvPr>
              <p:cNvGrpSpPr/>
              <p:nvPr/>
            </p:nvGrpSpPr>
            <p:grpSpPr>
              <a:xfrm>
                <a:off x="7092000" y="1333561"/>
                <a:ext cx="1450800" cy="1450800"/>
                <a:chOff x="6982824" y="1265156"/>
                <a:chExt cx="1450800" cy="1450800"/>
              </a:xfrm>
            </p:grpSpPr>
            <p:pic>
              <p:nvPicPr>
                <p:cNvPr id="130" name="図 129">
                  <a:extLst>
                    <a:ext uri="{FF2B5EF4-FFF2-40B4-BE49-F238E27FC236}">
                      <a16:creationId xmlns:a16="http://schemas.microsoft.com/office/drawing/2014/main" id="{74BE7C12-176D-4EFE-A723-DD3CA3B9FB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</p:spPr>
            </p:pic>
            <p:sp>
              <p:nvSpPr>
                <p:cNvPr id="131" name="正方形/長方形 130">
                  <a:extLst>
                    <a:ext uri="{FF2B5EF4-FFF2-40B4-BE49-F238E27FC236}">
                      <a16:creationId xmlns:a16="http://schemas.microsoft.com/office/drawing/2014/main" id="{13F5376D-5E5B-40A1-A655-5557BC69C505}"/>
                    </a:ext>
                  </a:extLst>
                </p:cNvPr>
                <p:cNvSpPr/>
                <p:nvPr/>
              </p:nvSpPr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</p:grpSp>
        </p:grpSp>
        <p:sp>
          <p:nvSpPr>
            <p:cNvPr id="175" name="四角形: 角を丸くする 174">
              <a:extLst>
                <a:ext uri="{FF2B5EF4-FFF2-40B4-BE49-F238E27FC236}">
                  <a16:creationId xmlns:a16="http://schemas.microsoft.com/office/drawing/2014/main" id="{EFDDD61B-673D-4FBC-8FB7-C86F2AB79561}"/>
                </a:ext>
              </a:extLst>
            </p:cNvPr>
            <p:cNvSpPr/>
            <p:nvPr/>
          </p:nvSpPr>
          <p:spPr>
            <a:xfrm>
              <a:off x="3888000" y="4136400"/>
              <a:ext cx="5040000" cy="64800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/>
            <a:lstStyle/>
            <a:p>
              <a:pPr algn="ctr"/>
              <a:r>
                <a:rPr lang="ja-JP" altLang="en-US" sz="165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研究者・開発者・デザイナ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 募集中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※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リモート勤務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OK</a:t>
              </a:r>
            </a:p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AI/ML 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サービスを一緒に作って広げたい方、応募待ってます</a:t>
              </a:r>
              <a:endParaRPr lang="en-US" altLang="ja-JP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81" name="フリーフォーム: 図形 80">
              <a:extLst>
                <a:ext uri="{FF2B5EF4-FFF2-40B4-BE49-F238E27FC236}">
                  <a16:creationId xmlns:a16="http://schemas.microsoft.com/office/drawing/2014/main" id="{E0101666-7AE4-4303-8E14-E433DD20A1E1}"/>
                </a:ext>
              </a:extLst>
            </p:cNvPr>
            <p:cNvSpPr/>
            <p:nvPr/>
          </p:nvSpPr>
          <p:spPr>
            <a:xfrm rot="-5400000">
              <a:off x="6012000" y="1868400"/>
              <a:ext cx="648000" cy="5184000"/>
            </a:xfrm>
            <a:custGeom>
              <a:avLst/>
              <a:gdLst>
                <a:gd name="connsiteX0" fmla="*/ 648000 w 648000"/>
                <a:gd name="connsiteY0" fmla="*/ 252002 h 5184000"/>
                <a:gd name="connsiteX1" fmla="*/ 648000 w 648000"/>
                <a:gd name="connsiteY1" fmla="*/ 5075998 h 5184000"/>
                <a:gd name="connsiteX2" fmla="*/ 539998 w 648000"/>
                <a:gd name="connsiteY2" fmla="*/ 5184000 h 5184000"/>
                <a:gd name="connsiteX3" fmla="*/ 108002 w 648000"/>
                <a:gd name="connsiteY3" fmla="*/ 5184000 h 5184000"/>
                <a:gd name="connsiteX4" fmla="*/ 0 w 648000"/>
                <a:gd name="connsiteY4" fmla="*/ 5075998 h 5184000"/>
                <a:gd name="connsiteX5" fmla="*/ 0 w 648000"/>
                <a:gd name="connsiteY5" fmla="*/ 252002 h 5184000"/>
                <a:gd name="connsiteX6" fmla="*/ 108002 w 648000"/>
                <a:gd name="connsiteY6" fmla="*/ 144000 h 5184000"/>
                <a:gd name="connsiteX7" fmla="*/ 252000 w 648000"/>
                <a:gd name="connsiteY7" fmla="*/ 144000 h 5184000"/>
                <a:gd name="connsiteX8" fmla="*/ 324000 w 648000"/>
                <a:gd name="connsiteY8" fmla="*/ 0 h 5184000"/>
                <a:gd name="connsiteX9" fmla="*/ 396000 w 648000"/>
                <a:gd name="connsiteY9" fmla="*/ 144000 h 5184000"/>
                <a:gd name="connsiteX10" fmla="*/ 539998 w 648000"/>
                <a:gd name="connsiteY10" fmla="*/ 144000 h 5184000"/>
                <a:gd name="connsiteX11" fmla="*/ 648000 w 648000"/>
                <a:gd name="connsiteY11" fmla="*/ 252002 h 51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000" h="5184000">
                  <a:moveTo>
                    <a:pt x="648000" y="252002"/>
                  </a:moveTo>
                  <a:lnTo>
                    <a:pt x="648000" y="5075998"/>
                  </a:lnTo>
                  <a:cubicBezTo>
                    <a:pt x="648000" y="5135646"/>
                    <a:pt x="599646" y="5184000"/>
                    <a:pt x="539998" y="5184000"/>
                  </a:cubicBezTo>
                  <a:lnTo>
                    <a:pt x="108002" y="5184000"/>
                  </a:lnTo>
                  <a:cubicBezTo>
                    <a:pt x="48354" y="5184000"/>
                    <a:pt x="0" y="5135646"/>
                    <a:pt x="0" y="5075998"/>
                  </a:cubicBezTo>
                  <a:lnTo>
                    <a:pt x="0" y="252002"/>
                  </a:lnTo>
                  <a:cubicBezTo>
                    <a:pt x="0" y="192354"/>
                    <a:pt x="48354" y="144000"/>
                    <a:pt x="108002" y="144000"/>
                  </a:cubicBezTo>
                  <a:lnTo>
                    <a:pt x="252000" y="144000"/>
                  </a:lnTo>
                  <a:lnTo>
                    <a:pt x="324000" y="0"/>
                  </a:lnTo>
                  <a:lnTo>
                    <a:pt x="396000" y="144000"/>
                  </a:lnTo>
                  <a:lnTo>
                    <a:pt x="539998" y="144000"/>
                  </a:lnTo>
                  <a:cubicBezTo>
                    <a:pt x="599646" y="144000"/>
                    <a:pt x="648000" y="192354"/>
                    <a:pt x="648000" y="252002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5427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94202</TotalTime>
  <Words>170</Words>
  <Application>Microsoft Office PowerPoint</Application>
  <PresentationFormat>画面に合わせる (16:9)</PresentationFormat>
  <Paragraphs>11</Paragraphs>
  <Slides>1</Slides>
  <Notes>1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0</vt:i4>
      </vt:variant>
      <vt:variant>
        <vt:lpstr>スライド タイトル</vt:lpstr>
      </vt:variant>
      <vt:variant>
        <vt:i4>1</vt:i4>
      </vt:variant>
    </vt:vector>
  </HeadingPairs>
  <TitlesOfParts>
    <vt:vector size="6" baseType="lpstr">
      <vt:lpstr>メイリオ</vt:lpstr>
      <vt:lpstr>Arial</vt:lpstr>
      <vt:lpstr>Calibri</vt:lpstr>
      <vt:lpstr>Segoe UI</vt:lpstr>
      <vt:lpstr>Office ​​テーマ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mel</dc:creator>
  <cp:lastModifiedBy>Yamaguchi Youhei</cp:lastModifiedBy>
  <cp:revision>4731</cp:revision>
  <dcterms:created xsi:type="dcterms:W3CDTF">2012-05-09T15:44:53Z</dcterms:created>
  <dcterms:modified xsi:type="dcterms:W3CDTF">2022-01-17T07:52:46Z</dcterms:modified>
</cp:coreProperties>
</file>